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21"/>
  </p:notesMasterIdLst>
  <p:sldIdLst>
    <p:sldId id="291" r:id="rId3"/>
    <p:sldId id="297" r:id="rId4"/>
    <p:sldId id="276" r:id="rId5"/>
    <p:sldId id="298" r:id="rId6"/>
    <p:sldId id="295" r:id="rId7"/>
    <p:sldId id="293" r:id="rId8"/>
    <p:sldId id="277" r:id="rId9"/>
    <p:sldId id="300" r:id="rId10"/>
    <p:sldId id="294" r:id="rId11"/>
    <p:sldId id="278" r:id="rId12"/>
    <p:sldId id="279" r:id="rId13"/>
    <p:sldId id="302" r:id="rId14"/>
    <p:sldId id="284" r:id="rId15"/>
    <p:sldId id="285" r:id="rId16"/>
    <p:sldId id="286" r:id="rId17"/>
    <p:sldId id="287" r:id="rId18"/>
    <p:sldId id="288" r:id="rId19"/>
    <p:sldId id="275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848"/>
    <a:srgbClr val="636161"/>
    <a:srgbClr val="FFCCCC"/>
    <a:srgbClr val="D8D0F0"/>
    <a:srgbClr val="C9C9FF"/>
    <a:srgbClr val="9999FF"/>
    <a:srgbClr val="000000"/>
    <a:srgbClr val="C6E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4660"/>
  </p:normalViewPr>
  <p:slideViewPr>
    <p:cSldViewPr>
      <p:cViewPr varScale="1">
        <p:scale>
          <a:sx n="126" d="100"/>
          <a:sy n="126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25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Sheet1!$B$3:$B$6</c:f>
              <c:strCache>
                <c:ptCount val="4"/>
                <c:pt idx="0">
                  <c:v>Irrigation 79%</c:v>
                </c:pt>
                <c:pt idx="1">
                  <c:v>Stock and domestic 4%</c:v>
                </c:pt>
                <c:pt idx="2">
                  <c:v>Urban and commercial 15%</c:v>
                </c:pt>
                <c:pt idx="3">
                  <c:v>Power generation 2%</c:v>
                </c:pt>
              </c:strCache>
            </c:strRef>
          </c:cat>
          <c:val>
            <c:numRef>
              <c:f>Sheet1!$C$3:$C$6</c:f>
              <c:numCache>
                <c:formatCode>0%</c:formatCode>
                <c:ptCount val="4"/>
                <c:pt idx="0">
                  <c:v>0.79</c:v>
                </c:pt>
                <c:pt idx="1">
                  <c:v>0.04</c:v>
                </c:pt>
                <c:pt idx="2">
                  <c:v>0.15</c:v>
                </c:pt>
                <c:pt idx="3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55C3E-8F48-4981-A52A-B3B2339E1BE4}" type="datetimeFigureOut">
              <a:rPr lang="en-AU" smtClean="0"/>
              <a:t>3/11/2016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796D9-BF08-404A-AEF5-5B760B2A4E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017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796D9-BF08-404A-AEF5-5B760B2A4E93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752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3" b="14415"/>
          <a:stretch/>
        </p:blipFill>
        <p:spPr>
          <a:xfrm>
            <a:off x="0" y="1340768"/>
            <a:ext cx="9153053" cy="4627176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1511804"/>
            <a:ext cx="9144000" cy="3834392"/>
            <a:chOff x="0" y="1511804"/>
            <a:chExt cx="9144000" cy="3834392"/>
          </a:xfrm>
        </p:grpSpPr>
        <p:pic>
          <p:nvPicPr>
            <p:cNvPr id="4" name="Picture 3" descr="Untitled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12000"/>
              <a:ext cx="2508982" cy="3834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6779" y="1511804"/>
              <a:ext cx="6617221" cy="3834392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 userDrawn="1"/>
        </p:nvSpPr>
        <p:spPr>
          <a:xfrm>
            <a:off x="0" y="5346000"/>
            <a:ext cx="9144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n>
                <a:noFill/>
              </a:ln>
              <a:solidFill>
                <a:schemeClr val="bg1"/>
              </a:solidFill>
            </a:endParaRPr>
          </a:p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Isosceles Triangle 7"/>
          <p:cNvSpPr/>
          <p:nvPr userDrawn="1"/>
        </p:nvSpPr>
        <p:spPr>
          <a:xfrm flipV="1">
            <a:off x="0" y="0"/>
            <a:ext cx="1429200" cy="1512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40" y="5877272"/>
            <a:ext cx="1819215" cy="5411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6000"/>
            <a:ext cx="3225600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 flipV="1">
            <a:off x="2520000" y="5346000"/>
            <a:ext cx="1429200" cy="1512000"/>
          </a:xfrm>
          <a:prstGeom prst="triangle">
            <a:avLst/>
          </a:prstGeom>
          <a:solidFill>
            <a:srgbClr val="C6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860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3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1" b="25332"/>
          <a:stretch/>
        </p:blipFill>
        <p:spPr>
          <a:xfrm>
            <a:off x="0" y="1512000"/>
            <a:ext cx="9144000" cy="383400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1511804"/>
            <a:ext cx="9144000" cy="3834392"/>
            <a:chOff x="0" y="1511804"/>
            <a:chExt cx="9144000" cy="3834392"/>
          </a:xfrm>
        </p:grpSpPr>
        <p:pic>
          <p:nvPicPr>
            <p:cNvPr id="4" name="Picture 3" descr="Untitled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12000"/>
              <a:ext cx="2508982" cy="3834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6779" y="1511804"/>
              <a:ext cx="6617221" cy="3834392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 userDrawn="1"/>
        </p:nvSpPr>
        <p:spPr>
          <a:xfrm>
            <a:off x="0" y="5346000"/>
            <a:ext cx="9144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white"/>
              </a:solidFill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flipV="1">
            <a:off x="0" y="0"/>
            <a:ext cx="1429200" cy="1512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40" y="5877272"/>
            <a:ext cx="1819215" cy="5411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6000"/>
            <a:ext cx="3225600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B2A9"/>
              </a:solidFill>
            </a:endParaRPr>
          </a:p>
          <a:p>
            <a:pPr algn="ctr"/>
            <a:endParaRPr lang="en-US" dirty="0">
              <a:solidFill>
                <a:srgbClr val="00B2A9"/>
              </a:solidFill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 flipV="1">
            <a:off x="2520000" y="5346000"/>
            <a:ext cx="1429200" cy="1512000"/>
          </a:xfrm>
          <a:prstGeom prst="triangle">
            <a:avLst/>
          </a:prstGeom>
          <a:solidFill>
            <a:srgbClr val="C6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12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" b="2602"/>
          <a:stretch/>
        </p:blipFill>
        <p:spPr>
          <a:xfrm>
            <a:off x="0" y="773590"/>
            <a:ext cx="9144000" cy="5767216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1511300"/>
            <a:ext cx="9144000" cy="3834896"/>
            <a:chOff x="0" y="1511300"/>
            <a:chExt cx="9144000" cy="3834896"/>
          </a:xfrm>
        </p:grpSpPr>
        <p:pic>
          <p:nvPicPr>
            <p:cNvPr id="4" name="Picture 3" descr="Untitled-3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11300"/>
              <a:ext cx="3785616" cy="38343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605" y="1511804"/>
              <a:ext cx="5358395" cy="3834392"/>
            </a:xfrm>
            <a:prstGeom prst="rect">
              <a:avLst/>
            </a:prstGeom>
          </p:spPr>
        </p:pic>
      </p:grpSp>
      <p:sp>
        <p:nvSpPr>
          <p:cNvPr id="6" name="Rectangle 19"/>
          <p:cNvSpPr/>
          <p:nvPr userDrawn="1"/>
        </p:nvSpPr>
        <p:spPr>
          <a:xfrm>
            <a:off x="4494833" y="5343618"/>
            <a:ext cx="4659477" cy="1516763"/>
          </a:xfrm>
          <a:custGeom>
            <a:avLst/>
            <a:gdLst>
              <a:gd name="connsiteX0" fmla="*/ 0 w 3385050"/>
              <a:gd name="connsiteY0" fmla="*/ 0 h 1512000"/>
              <a:gd name="connsiteX1" fmla="*/ 3385050 w 3385050"/>
              <a:gd name="connsiteY1" fmla="*/ 0 h 1512000"/>
              <a:gd name="connsiteX2" fmla="*/ 3385050 w 3385050"/>
              <a:gd name="connsiteY2" fmla="*/ 1512000 h 1512000"/>
              <a:gd name="connsiteX3" fmla="*/ 0 w 3385050"/>
              <a:gd name="connsiteY3" fmla="*/ 1512000 h 1512000"/>
              <a:gd name="connsiteX4" fmla="*/ 0 w 3385050"/>
              <a:gd name="connsiteY4" fmla="*/ 0 h 1512000"/>
              <a:gd name="connsiteX0" fmla="*/ 1023938 w 3385050"/>
              <a:gd name="connsiteY0" fmla="*/ 2382 h 1512000"/>
              <a:gd name="connsiteX1" fmla="*/ 3385050 w 3385050"/>
              <a:gd name="connsiteY1" fmla="*/ 0 h 1512000"/>
              <a:gd name="connsiteX2" fmla="*/ 3385050 w 3385050"/>
              <a:gd name="connsiteY2" fmla="*/ 1512000 h 1512000"/>
              <a:gd name="connsiteX3" fmla="*/ 0 w 3385050"/>
              <a:gd name="connsiteY3" fmla="*/ 1512000 h 1512000"/>
              <a:gd name="connsiteX4" fmla="*/ 1023938 w 3385050"/>
              <a:gd name="connsiteY4" fmla="*/ 2382 h 1512000"/>
              <a:gd name="connsiteX0" fmla="*/ 714375 w 3385050"/>
              <a:gd name="connsiteY0" fmla="*/ 0 h 1514381"/>
              <a:gd name="connsiteX1" fmla="*/ 3385050 w 3385050"/>
              <a:gd name="connsiteY1" fmla="*/ 2381 h 1514381"/>
              <a:gd name="connsiteX2" fmla="*/ 3385050 w 3385050"/>
              <a:gd name="connsiteY2" fmla="*/ 1514381 h 1514381"/>
              <a:gd name="connsiteX3" fmla="*/ 0 w 3385050"/>
              <a:gd name="connsiteY3" fmla="*/ 1514381 h 1514381"/>
              <a:gd name="connsiteX4" fmla="*/ 714375 w 3385050"/>
              <a:gd name="connsiteY4" fmla="*/ 0 h 1514381"/>
              <a:gd name="connsiteX0" fmla="*/ 714375 w 4659019"/>
              <a:gd name="connsiteY0" fmla="*/ 2382 h 1516763"/>
              <a:gd name="connsiteX1" fmla="*/ 4659019 w 4659019"/>
              <a:gd name="connsiteY1" fmla="*/ 0 h 1516763"/>
              <a:gd name="connsiteX2" fmla="*/ 3385050 w 4659019"/>
              <a:gd name="connsiteY2" fmla="*/ 1516763 h 1516763"/>
              <a:gd name="connsiteX3" fmla="*/ 0 w 4659019"/>
              <a:gd name="connsiteY3" fmla="*/ 1516763 h 1516763"/>
              <a:gd name="connsiteX4" fmla="*/ 714375 w 4659019"/>
              <a:gd name="connsiteY4" fmla="*/ 2382 h 1516763"/>
              <a:gd name="connsiteX0" fmla="*/ 714375 w 4659019"/>
              <a:gd name="connsiteY0" fmla="*/ 2382 h 1516763"/>
              <a:gd name="connsiteX1" fmla="*/ 4659019 w 4659019"/>
              <a:gd name="connsiteY1" fmla="*/ 0 h 1516763"/>
              <a:gd name="connsiteX2" fmla="*/ 4654257 w 4659019"/>
              <a:gd name="connsiteY2" fmla="*/ 1514381 h 1516763"/>
              <a:gd name="connsiteX3" fmla="*/ 0 w 4659019"/>
              <a:gd name="connsiteY3" fmla="*/ 1516763 h 1516763"/>
              <a:gd name="connsiteX4" fmla="*/ 714375 w 4659019"/>
              <a:gd name="connsiteY4" fmla="*/ 2382 h 1516763"/>
              <a:gd name="connsiteX0" fmla="*/ 714375 w 4663993"/>
              <a:gd name="connsiteY0" fmla="*/ 2382 h 1516763"/>
              <a:gd name="connsiteX1" fmla="*/ 4659019 w 4663993"/>
              <a:gd name="connsiteY1" fmla="*/ 0 h 1516763"/>
              <a:gd name="connsiteX2" fmla="*/ 4663782 w 4663993"/>
              <a:gd name="connsiteY2" fmla="*/ 1516762 h 1516763"/>
              <a:gd name="connsiteX3" fmla="*/ 0 w 4663993"/>
              <a:gd name="connsiteY3" fmla="*/ 1516763 h 1516763"/>
              <a:gd name="connsiteX4" fmla="*/ 714375 w 4663993"/>
              <a:gd name="connsiteY4" fmla="*/ 2382 h 1516763"/>
              <a:gd name="connsiteX0" fmla="*/ 714375 w 4659477"/>
              <a:gd name="connsiteY0" fmla="*/ 2382 h 1516763"/>
              <a:gd name="connsiteX1" fmla="*/ 4659019 w 4659477"/>
              <a:gd name="connsiteY1" fmla="*/ 0 h 1516763"/>
              <a:gd name="connsiteX2" fmla="*/ 4659019 w 4659477"/>
              <a:gd name="connsiteY2" fmla="*/ 1516762 h 1516763"/>
              <a:gd name="connsiteX3" fmla="*/ 0 w 4659477"/>
              <a:gd name="connsiteY3" fmla="*/ 1516763 h 1516763"/>
              <a:gd name="connsiteX4" fmla="*/ 714375 w 4659477"/>
              <a:gd name="connsiteY4" fmla="*/ 2382 h 151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9477" h="1516763">
                <a:moveTo>
                  <a:pt x="714375" y="2382"/>
                </a:moveTo>
                <a:lnTo>
                  <a:pt x="4659019" y="0"/>
                </a:lnTo>
                <a:cubicBezTo>
                  <a:pt x="4657432" y="504794"/>
                  <a:pt x="4660606" y="1011968"/>
                  <a:pt x="4659019" y="1516762"/>
                </a:cubicBezTo>
                <a:lnTo>
                  <a:pt x="0" y="1516763"/>
                </a:lnTo>
                <a:lnTo>
                  <a:pt x="714375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flipV="1">
            <a:off x="1260000" y="0"/>
            <a:ext cx="1429200" cy="1512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40" y="5877272"/>
            <a:ext cx="1819215" cy="5411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6000"/>
            <a:ext cx="4499992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B2A9"/>
              </a:solidFill>
            </a:endParaRPr>
          </a:p>
          <a:p>
            <a:pPr algn="ctr"/>
            <a:endParaRPr lang="en-US" dirty="0">
              <a:solidFill>
                <a:srgbClr val="00B2A9"/>
              </a:solidFill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 flipV="1">
            <a:off x="3785615" y="5346000"/>
            <a:ext cx="1429200" cy="1512000"/>
          </a:xfrm>
          <a:prstGeom prst="triangle">
            <a:avLst/>
          </a:prstGeom>
          <a:solidFill>
            <a:srgbClr val="C6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2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" b="5021"/>
          <a:stretch/>
        </p:blipFill>
        <p:spPr>
          <a:xfrm>
            <a:off x="0" y="773590"/>
            <a:ext cx="9154309" cy="5767216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1511300"/>
            <a:ext cx="9144000" cy="3834896"/>
            <a:chOff x="0" y="1511300"/>
            <a:chExt cx="9144000" cy="3834896"/>
          </a:xfrm>
        </p:grpSpPr>
        <p:pic>
          <p:nvPicPr>
            <p:cNvPr id="4" name="Picture 3" descr="Untitled-3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11300"/>
              <a:ext cx="3785616" cy="38343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480" y="1511804"/>
              <a:ext cx="4096520" cy="3834392"/>
            </a:xfrm>
            <a:prstGeom prst="rect">
              <a:avLst/>
            </a:prstGeom>
          </p:spPr>
        </p:pic>
      </p:grpSp>
      <p:sp>
        <p:nvSpPr>
          <p:cNvPr id="6" name="Rectangle 19"/>
          <p:cNvSpPr/>
          <p:nvPr userDrawn="1"/>
        </p:nvSpPr>
        <p:spPr>
          <a:xfrm>
            <a:off x="4494833" y="5343618"/>
            <a:ext cx="4659477" cy="1516763"/>
          </a:xfrm>
          <a:custGeom>
            <a:avLst/>
            <a:gdLst>
              <a:gd name="connsiteX0" fmla="*/ 0 w 3385050"/>
              <a:gd name="connsiteY0" fmla="*/ 0 h 1512000"/>
              <a:gd name="connsiteX1" fmla="*/ 3385050 w 3385050"/>
              <a:gd name="connsiteY1" fmla="*/ 0 h 1512000"/>
              <a:gd name="connsiteX2" fmla="*/ 3385050 w 3385050"/>
              <a:gd name="connsiteY2" fmla="*/ 1512000 h 1512000"/>
              <a:gd name="connsiteX3" fmla="*/ 0 w 3385050"/>
              <a:gd name="connsiteY3" fmla="*/ 1512000 h 1512000"/>
              <a:gd name="connsiteX4" fmla="*/ 0 w 3385050"/>
              <a:gd name="connsiteY4" fmla="*/ 0 h 1512000"/>
              <a:gd name="connsiteX0" fmla="*/ 1023938 w 3385050"/>
              <a:gd name="connsiteY0" fmla="*/ 2382 h 1512000"/>
              <a:gd name="connsiteX1" fmla="*/ 3385050 w 3385050"/>
              <a:gd name="connsiteY1" fmla="*/ 0 h 1512000"/>
              <a:gd name="connsiteX2" fmla="*/ 3385050 w 3385050"/>
              <a:gd name="connsiteY2" fmla="*/ 1512000 h 1512000"/>
              <a:gd name="connsiteX3" fmla="*/ 0 w 3385050"/>
              <a:gd name="connsiteY3" fmla="*/ 1512000 h 1512000"/>
              <a:gd name="connsiteX4" fmla="*/ 1023938 w 3385050"/>
              <a:gd name="connsiteY4" fmla="*/ 2382 h 1512000"/>
              <a:gd name="connsiteX0" fmla="*/ 714375 w 3385050"/>
              <a:gd name="connsiteY0" fmla="*/ 0 h 1514381"/>
              <a:gd name="connsiteX1" fmla="*/ 3385050 w 3385050"/>
              <a:gd name="connsiteY1" fmla="*/ 2381 h 1514381"/>
              <a:gd name="connsiteX2" fmla="*/ 3385050 w 3385050"/>
              <a:gd name="connsiteY2" fmla="*/ 1514381 h 1514381"/>
              <a:gd name="connsiteX3" fmla="*/ 0 w 3385050"/>
              <a:gd name="connsiteY3" fmla="*/ 1514381 h 1514381"/>
              <a:gd name="connsiteX4" fmla="*/ 714375 w 3385050"/>
              <a:gd name="connsiteY4" fmla="*/ 0 h 1514381"/>
              <a:gd name="connsiteX0" fmla="*/ 714375 w 4659019"/>
              <a:gd name="connsiteY0" fmla="*/ 2382 h 1516763"/>
              <a:gd name="connsiteX1" fmla="*/ 4659019 w 4659019"/>
              <a:gd name="connsiteY1" fmla="*/ 0 h 1516763"/>
              <a:gd name="connsiteX2" fmla="*/ 3385050 w 4659019"/>
              <a:gd name="connsiteY2" fmla="*/ 1516763 h 1516763"/>
              <a:gd name="connsiteX3" fmla="*/ 0 w 4659019"/>
              <a:gd name="connsiteY3" fmla="*/ 1516763 h 1516763"/>
              <a:gd name="connsiteX4" fmla="*/ 714375 w 4659019"/>
              <a:gd name="connsiteY4" fmla="*/ 2382 h 1516763"/>
              <a:gd name="connsiteX0" fmla="*/ 714375 w 4659019"/>
              <a:gd name="connsiteY0" fmla="*/ 2382 h 1516763"/>
              <a:gd name="connsiteX1" fmla="*/ 4659019 w 4659019"/>
              <a:gd name="connsiteY1" fmla="*/ 0 h 1516763"/>
              <a:gd name="connsiteX2" fmla="*/ 4654257 w 4659019"/>
              <a:gd name="connsiteY2" fmla="*/ 1514381 h 1516763"/>
              <a:gd name="connsiteX3" fmla="*/ 0 w 4659019"/>
              <a:gd name="connsiteY3" fmla="*/ 1516763 h 1516763"/>
              <a:gd name="connsiteX4" fmla="*/ 714375 w 4659019"/>
              <a:gd name="connsiteY4" fmla="*/ 2382 h 1516763"/>
              <a:gd name="connsiteX0" fmla="*/ 714375 w 4663993"/>
              <a:gd name="connsiteY0" fmla="*/ 2382 h 1516763"/>
              <a:gd name="connsiteX1" fmla="*/ 4659019 w 4663993"/>
              <a:gd name="connsiteY1" fmla="*/ 0 h 1516763"/>
              <a:gd name="connsiteX2" fmla="*/ 4663782 w 4663993"/>
              <a:gd name="connsiteY2" fmla="*/ 1516762 h 1516763"/>
              <a:gd name="connsiteX3" fmla="*/ 0 w 4663993"/>
              <a:gd name="connsiteY3" fmla="*/ 1516763 h 1516763"/>
              <a:gd name="connsiteX4" fmla="*/ 714375 w 4663993"/>
              <a:gd name="connsiteY4" fmla="*/ 2382 h 1516763"/>
              <a:gd name="connsiteX0" fmla="*/ 714375 w 4659477"/>
              <a:gd name="connsiteY0" fmla="*/ 2382 h 1516763"/>
              <a:gd name="connsiteX1" fmla="*/ 4659019 w 4659477"/>
              <a:gd name="connsiteY1" fmla="*/ 0 h 1516763"/>
              <a:gd name="connsiteX2" fmla="*/ 4659019 w 4659477"/>
              <a:gd name="connsiteY2" fmla="*/ 1516762 h 1516763"/>
              <a:gd name="connsiteX3" fmla="*/ 0 w 4659477"/>
              <a:gd name="connsiteY3" fmla="*/ 1516763 h 1516763"/>
              <a:gd name="connsiteX4" fmla="*/ 714375 w 4659477"/>
              <a:gd name="connsiteY4" fmla="*/ 2382 h 151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9477" h="1516763">
                <a:moveTo>
                  <a:pt x="714375" y="2382"/>
                </a:moveTo>
                <a:lnTo>
                  <a:pt x="4659019" y="0"/>
                </a:lnTo>
                <a:cubicBezTo>
                  <a:pt x="4657432" y="504794"/>
                  <a:pt x="4660606" y="1011968"/>
                  <a:pt x="4659019" y="1516762"/>
                </a:cubicBezTo>
                <a:lnTo>
                  <a:pt x="0" y="1516763"/>
                </a:lnTo>
                <a:lnTo>
                  <a:pt x="714375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flipV="1">
            <a:off x="1260000" y="0"/>
            <a:ext cx="1429200" cy="1512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40" y="5877272"/>
            <a:ext cx="1819215" cy="5411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6000"/>
            <a:ext cx="4499992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B2A9"/>
              </a:solidFill>
            </a:endParaRPr>
          </a:p>
          <a:p>
            <a:pPr algn="ctr"/>
            <a:endParaRPr lang="en-US" dirty="0">
              <a:solidFill>
                <a:srgbClr val="00B2A9"/>
              </a:solidFill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 flipV="1">
            <a:off x="3785615" y="5346000"/>
            <a:ext cx="1429200" cy="1512000"/>
          </a:xfrm>
          <a:prstGeom prst="triangle">
            <a:avLst/>
          </a:prstGeom>
          <a:solidFill>
            <a:srgbClr val="C6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37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 userDrawn="1"/>
        </p:nvSpPr>
        <p:spPr>
          <a:xfrm>
            <a:off x="3779912" y="1512000"/>
            <a:ext cx="5368857" cy="3834001"/>
          </a:xfrm>
          <a:custGeom>
            <a:avLst/>
            <a:gdLst>
              <a:gd name="connsiteX0" fmla="*/ 0 w 4099650"/>
              <a:gd name="connsiteY0" fmla="*/ 0 h 3834000"/>
              <a:gd name="connsiteX1" fmla="*/ 4099650 w 4099650"/>
              <a:gd name="connsiteY1" fmla="*/ 0 h 3834000"/>
              <a:gd name="connsiteX2" fmla="*/ 4099650 w 4099650"/>
              <a:gd name="connsiteY2" fmla="*/ 3834000 h 3834000"/>
              <a:gd name="connsiteX3" fmla="*/ 0 w 4099650"/>
              <a:gd name="connsiteY3" fmla="*/ 3834000 h 3834000"/>
              <a:gd name="connsiteX4" fmla="*/ 0 w 4099650"/>
              <a:gd name="connsiteY4" fmla="*/ 0 h 3834000"/>
              <a:gd name="connsiteX0" fmla="*/ 1119188 w 4099650"/>
              <a:gd name="connsiteY0" fmla="*/ 0 h 3834000"/>
              <a:gd name="connsiteX1" fmla="*/ 4099650 w 4099650"/>
              <a:gd name="connsiteY1" fmla="*/ 0 h 3834000"/>
              <a:gd name="connsiteX2" fmla="*/ 4099650 w 4099650"/>
              <a:gd name="connsiteY2" fmla="*/ 3834000 h 3834000"/>
              <a:gd name="connsiteX3" fmla="*/ 0 w 4099650"/>
              <a:gd name="connsiteY3" fmla="*/ 3834000 h 3834000"/>
              <a:gd name="connsiteX4" fmla="*/ 1119188 w 4099650"/>
              <a:gd name="connsiteY4" fmla="*/ 0 h 3834000"/>
              <a:gd name="connsiteX0" fmla="*/ 1585913 w 4099650"/>
              <a:gd name="connsiteY0" fmla="*/ 4762 h 3834000"/>
              <a:gd name="connsiteX1" fmla="*/ 4099650 w 4099650"/>
              <a:gd name="connsiteY1" fmla="*/ 0 h 3834000"/>
              <a:gd name="connsiteX2" fmla="*/ 4099650 w 4099650"/>
              <a:gd name="connsiteY2" fmla="*/ 3834000 h 3834000"/>
              <a:gd name="connsiteX3" fmla="*/ 0 w 4099650"/>
              <a:gd name="connsiteY3" fmla="*/ 3834000 h 3834000"/>
              <a:gd name="connsiteX4" fmla="*/ 1585913 w 4099650"/>
              <a:gd name="connsiteY4" fmla="*/ 4762 h 3834000"/>
              <a:gd name="connsiteX0" fmla="*/ 2090738 w 4099650"/>
              <a:gd name="connsiteY0" fmla="*/ 0 h 3834001"/>
              <a:gd name="connsiteX1" fmla="*/ 4099650 w 4099650"/>
              <a:gd name="connsiteY1" fmla="*/ 1 h 3834001"/>
              <a:gd name="connsiteX2" fmla="*/ 4099650 w 4099650"/>
              <a:gd name="connsiteY2" fmla="*/ 3834001 h 3834001"/>
              <a:gd name="connsiteX3" fmla="*/ 0 w 4099650"/>
              <a:gd name="connsiteY3" fmla="*/ 3834001 h 3834001"/>
              <a:gd name="connsiteX4" fmla="*/ 2090738 w 4099650"/>
              <a:gd name="connsiteY4" fmla="*/ 0 h 3834001"/>
              <a:gd name="connsiteX0" fmla="*/ 1804988 w 4099650"/>
              <a:gd name="connsiteY0" fmla="*/ 0 h 3834001"/>
              <a:gd name="connsiteX1" fmla="*/ 4099650 w 4099650"/>
              <a:gd name="connsiteY1" fmla="*/ 1 h 3834001"/>
              <a:gd name="connsiteX2" fmla="*/ 4099650 w 4099650"/>
              <a:gd name="connsiteY2" fmla="*/ 3834001 h 3834001"/>
              <a:gd name="connsiteX3" fmla="*/ 0 w 4099650"/>
              <a:gd name="connsiteY3" fmla="*/ 3834001 h 3834001"/>
              <a:gd name="connsiteX4" fmla="*/ 1804988 w 4099650"/>
              <a:gd name="connsiteY4" fmla="*/ 0 h 3834001"/>
              <a:gd name="connsiteX0" fmla="*/ 1804988 w 4099650"/>
              <a:gd name="connsiteY0" fmla="*/ 2380 h 3836381"/>
              <a:gd name="connsiteX1" fmla="*/ 3935344 w 4099650"/>
              <a:gd name="connsiteY1" fmla="*/ 0 h 3836381"/>
              <a:gd name="connsiteX2" fmla="*/ 4099650 w 4099650"/>
              <a:gd name="connsiteY2" fmla="*/ 3836381 h 3836381"/>
              <a:gd name="connsiteX3" fmla="*/ 0 w 4099650"/>
              <a:gd name="connsiteY3" fmla="*/ 3836381 h 3836381"/>
              <a:gd name="connsiteX4" fmla="*/ 1804988 w 4099650"/>
              <a:gd name="connsiteY4" fmla="*/ 2380 h 3836381"/>
              <a:gd name="connsiteX0" fmla="*/ 1804988 w 3935344"/>
              <a:gd name="connsiteY0" fmla="*/ 2380 h 3838762"/>
              <a:gd name="connsiteX1" fmla="*/ 3935344 w 3935344"/>
              <a:gd name="connsiteY1" fmla="*/ 0 h 3838762"/>
              <a:gd name="connsiteX2" fmla="*/ 3935344 w 3935344"/>
              <a:gd name="connsiteY2" fmla="*/ 3838762 h 3838762"/>
              <a:gd name="connsiteX3" fmla="*/ 0 w 3935344"/>
              <a:gd name="connsiteY3" fmla="*/ 3836381 h 3838762"/>
              <a:gd name="connsiteX4" fmla="*/ 1804988 w 3935344"/>
              <a:gd name="connsiteY4" fmla="*/ 2380 h 3838762"/>
              <a:gd name="connsiteX0" fmla="*/ 1804988 w 5368857"/>
              <a:gd name="connsiteY0" fmla="*/ 2380 h 3836381"/>
              <a:gd name="connsiteX1" fmla="*/ 3935344 w 5368857"/>
              <a:gd name="connsiteY1" fmla="*/ 0 h 3836381"/>
              <a:gd name="connsiteX2" fmla="*/ 5368857 w 5368857"/>
              <a:gd name="connsiteY2" fmla="*/ 3834000 h 3836381"/>
              <a:gd name="connsiteX3" fmla="*/ 0 w 5368857"/>
              <a:gd name="connsiteY3" fmla="*/ 3836381 h 3836381"/>
              <a:gd name="connsiteX4" fmla="*/ 1804988 w 5368857"/>
              <a:gd name="connsiteY4" fmla="*/ 2380 h 3836381"/>
              <a:gd name="connsiteX0" fmla="*/ 1804988 w 5368857"/>
              <a:gd name="connsiteY0" fmla="*/ 0 h 3834001"/>
              <a:gd name="connsiteX1" fmla="*/ 5366475 w 5368857"/>
              <a:gd name="connsiteY1" fmla="*/ 2 h 3834001"/>
              <a:gd name="connsiteX2" fmla="*/ 5368857 w 5368857"/>
              <a:gd name="connsiteY2" fmla="*/ 3831620 h 3834001"/>
              <a:gd name="connsiteX3" fmla="*/ 0 w 5368857"/>
              <a:gd name="connsiteY3" fmla="*/ 3834001 h 3834001"/>
              <a:gd name="connsiteX4" fmla="*/ 1804988 w 5368857"/>
              <a:gd name="connsiteY4" fmla="*/ 0 h 38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8857" h="3834001">
                <a:moveTo>
                  <a:pt x="1804988" y="0"/>
                </a:moveTo>
                <a:lnTo>
                  <a:pt x="5366475" y="2"/>
                </a:lnTo>
                <a:lnTo>
                  <a:pt x="5368857" y="3831620"/>
                </a:lnTo>
                <a:lnTo>
                  <a:pt x="0" y="3834001"/>
                </a:lnTo>
                <a:lnTo>
                  <a:pt x="1804988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198" t="-25959" r="-26618" b="-138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8"/>
          <p:cNvSpPr/>
          <p:nvPr userDrawn="1"/>
        </p:nvSpPr>
        <p:spPr>
          <a:xfrm>
            <a:off x="728" y="1512000"/>
            <a:ext cx="3781686" cy="3834000"/>
          </a:xfrm>
          <a:custGeom>
            <a:avLst/>
            <a:gdLst>
              <a:gd name="connsiteX0" fmla="*/ 0 w 3233312"/>
              <a:gd name="connsiteY0" fmla="*/ 0 h 3834000"/>
              <a:gd name="connsiteX1" fmla="*/ 3233312 w 3233312"/>
              <a:gd name="connsiteY1" fmla="*/ 0 h 3834000"/>
              <a:gd name="connsiteX2" fmla="*/ 3233312 w 3233312"/>
              <a:gd name="connsiteY2" fmla="*/ 3834000 h 3834000"/>
              <a:gd name="connsiteX3" fmla="*/ 0 w 3233312"/>
              <a:gd name="connsiteY3" fmla="*/ 3834000 h 3834000"/>
              <a:gd name="connsiteX4" fmla="*/ 0 w 3233312"/>
              <a:gd name="connsiteY4" fmla="*/ 0 h 3834000"/>
              <a:gd name="connsiteX0" fmla="*/ 0 w 5043062"/>
              <a:gd name="connsiteY0" fmla="*/ 0 h 3834000"/>
              <a:gd name="connsiteX1" fmla="*/ 3233312 w 5043062"/>
              <a:gd name="connsiteY1" fmla="*/ 0 h 3834000"/>
              <a:gd name="connsiteX2" fmla="*/ 5043062 w 5043062"/>
              <a:gd name="connsiteY2" fmla="*/ 3834000 h 3834000"/>
              <a:gd name="connsiteX3" fmla="*/ 0 w 5043062"/>
              <a:gd name="connsiteY3" fmla="*/ 3834000 h 3834000"/>
              <a:gd name="connsiteX4" fmla="*/ 0 w 5043062"/>
              <a:gd name="connsiteY4" fmla="*/ 0 h 3834000"/>
              <a:gd name="connsiteX0" fmla="*/ 0 w 5043062"/>
              <a:gd name="connsiteY0" fmla="*/ 0 h 3834000"/>
              <a:gd name="connsiteX1" fmla="*/ 3233312 w 5043062"/>
              <a:gd name="connsiteY1" fmla="*/ 0 h 3834000"/>
              <a:gd name="connsiteX2" fmla="*/ 5043062 w 5043062"/>
              <a:gd name="connsiteY2" fmla="*/ 3834000 h 3834000"/>
              <a:gd name="connsiteX3" fmla="*/ 1254919 w 5043062"/>
              <a:gd name="connsiteY3" fmla="*/ 3831619 h 3834000"/>
              <a:gd name="connsiteX4" fmla="*/ 0 w 5043062"/>
              <a:gd name="connsiteY4" fmla="*/ 0 h 3834000"/>
              <a:gd name="connsiteX0" fmla="*/ 7144 w 3788143"/>
              <a:gd name="connsiteY0" fmla="*/ 0 h 3834000"/>
              <a:gd name="connsiteX1" fmla="*/ 1978393 w 3788143"/>
              <a:gd name="connsiteY1" fmla="*/ 0 h 3834000"/>
              <a:gd name="connsiteX2" fmla="*/ 3788143 w 3788143"/>
              <a:gd name="connsiteY2" fmla="*/ 3834000 h 3834000"/>
              <a:gd name="connsiteX3" fmla="*/ 0 w 3788143"/>
              <a:gd name="connsiteY3" fmla="*/ 3831619 h 3834000"/>
              <a:gd name="connsiteX4" fmla="*/ 7144 w 3788143"/>
              <a:gd name="connsiteY4" fmla="*/ 0 h 3834000"/>
              <a:gd name="connsiteX0" fmla="*/ 22 w 3781021"/>
              <a:gd name="connsiteY0" fmla="*/ 0 h 3834000"/>
              <a:gd name="connsiteX1" fmla="*/ 1971271 w 3781021"/>
              <a:gd name="connsiteY1" fmla="*/ 0 h 3834000"/>
              <a:gd name="connsiteX2" fmla="*/ 3781021 w 3781021"/>
              <a:gd name="connsiteY2" fmla="*/ 3834000 h 3834000"/>
              <a:gd name="connsiteX3" fmla="*/ 190522 w 3781021"/>
              <a:gd name="connsiteY3" fmla="*/ 3669694 h 3834000"/>
              <a:gd name="connsiteX4" fmla="*/ 22 w 3781021"/>
              <a:gd name="connsiteY4" fmla="*/ 0 h 3834000"/>
              <a:gd name="connsiteX0" fmla="*/ 687 w 3781686"/>
              <a:gd name="connsiteY0" fmla="*/ 0 h 3834000"/>
              <a:gd name="connsiteX1" fmla="*/ 1971936 w 3781686"/>
              <a:gd name="connsiteY1" fmla="*/ 0 h 3834000"/>
              <a:gd name="connsiteX2" fmla="*/ 3781686 w 3781686"/>
              <a:gd name="connsiteY2" fmla="*/ 3834000 h 3834000"/>
              <a:gd name="connsiteX3" fmla="*/ 687 w 3781686"/>
              <a:gd name="connsiteY3" fmla="*/ 3829238 h 3834000"/>
              <a:gd name="connsiteX4" fmla="*/ 687 w 3781686"/>
              <a:gd name="connsiteY4" fmla="*/ 0 h 3834000"/>
              <a:gd name="connsiteX0" fmla="*/ 240507 w 3780999"/>
              <a:gd name="connsiteY0" fmla="*/ 200025 h 3834000"/>
              <a:gd name="connsiteX1" fmla="*/ 1971249 w 3780999"/>
              <a:gd name="connsiteY1" fmla="*/ 0 h 3834000"/>
              <a:gd name="connsiteX2" fmla="*/ 3780999 w 3780999"/>
              <a:gd name="connsiteY2" fmla="*/ 3834000 h 3834000"/>
              <a:gd name="connsiteX3" fmla="*/ 0 w 3780999"/>
              <a:gd name="connsiteY3" fmla="*/ 3829238 h 3834000"/>
              <a:gd name="connsiteX4" fmla="*/ 240507 w 3780999"/>
              <a:gd name="connsiteY4" fmla="*/ 200025 h 3834000"/>
              <a:gd name="connsiteX0" fmla="*/ 687 w 3781686"/>
              <a:gd name="connsiteY0" fmla="*/ 4762 h 3834000"/>
              <a:gd name="connsiteX1" fmla="*/ 1971936 w 3781686"/>
              <a:gd name="connsiteY1" fmla="*/ 0 h 3834000"/>
              <a:gd name="connsiteX2" fmla="*/ 3781686 w 3781686"/>
              <a:gd name="connsiteY2" fmla="*/ 3834000 h 3834000"/>
              <a:gd name="connsiteX3" fmla="*/ 687 w 3781686"/>
              <a:gd name="connsiteY3" fmla="*/ 3829238 h 3834000"/>
              <a:gd name="connsiteX4" fmla="*/ 687 w 3781686"/>
              <a:gd name="connsiteY4" fmla="*/ 4762 h 38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686" h="3834000">
                <a:moveTo>
                  <a:pt x="687" y="4762"/>
                </a:moveTo>
                <a:lnTo>
                  <a:pt x="1971936" y="0"/>
                </a:lnTo>
                <a:lnTo>
                  <a:pt x="3781686" y="3834000"/>
                </a:lnTo>
                <a:lnTo>
                  <a:pt x="687" y="3829238"/>
                </a:lnTo>
                <a:cubicBezTo>
                  <a:pt x="3068" y="2552032"/>
                  <a:pt x="-1694" y="1281968"/>
                  <a:pt x="687" y="4762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28" r="-188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511300"/>
            <a:ext cx="9144000" cy="3834896"/>
            <a:chOff x="0" y="1511300"/>
            <a:chExt cx="9144000" cy="3834896"/>
          </a:xfrm>
        </p:grpSpPr>
        <p:pic>
          <p:nvPicPr>
            <p:cNvPr id="15" name="Picture 14" descr="Untitled-3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11300"/>
              <a:ext cx="3785616" cy="383438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605" y="1511804"/>
              <a:ext cx="5358395" cy="3834392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 userDrawn="1"/>
        </p:nvSpPr>
        <p:spPr>
          <a:xfrm>
            <a:off x="1974600" y="1512000"/>
            <a:ext cx="3625200" cy="3836381"/>
          </a:xfrm>
          <a:custGeom>
            <a:avLst/>
            <a:gdLst>
              <a:gd name="connsiteX0" fmla="*/ 0 w 3625200"/>
              <a:gd name="connsiteY0" fmla="*/ 0 h 3834000"/>
              <a:gd name="connsiteX1" fmla="*/ 3625200 w 3625200"/>
              <a:gd name="connsiteY1" fmla="*/ 0 h 3834000"/>
              <a:gd name="connsiteX2" fmla="*/ 3625200 w 3625200"/>
              <a:gd name="connsiteY2" fmla="*/ 3834000 h 3834000"/>
              <a:gd name="connsiteX3" fmla="*/ 0 w 3625200"/>
              <a:gd name="connsiteY3" fmla="*/ 3834000 h 3834000"/>
              <a:gd name="connsiteX4" fmla="*/ 0 w 3625200"/>
              <a:gd name="connsiteY4" fmla="*/ 0 h 3834000"/>
              <a:gd name="connsiteX0" fmla="*/ 0 w 3625200"/>
              <a:gd name="connsiteY0" fmla="*/ 0 h 3834000"/>
              <a:gd name="connsiteX1" fmla="*/ 3625200 w 3625200"/>
              <a:gd name="connsiteY1" fmla="*/ 0 h 3834000"/>
              <a:gd name="connsiteX2" fmla="*/ 1815450 w 3625200"/>
              <a:gd name="connsiteY2" fmla="*/ 3834000 h 3834000"/>
              <a:gd name="connsiteX3" fmla="*/ 0 w 3625200"/>
              <a:gd name="connsiteY3" fmla="*/ 3834000 h 3834000"/>
              <a:gd name="connsiteX4" fmla="*/ 0 w 3625200"/>
              <a:gd name="connsiteY4" fmla="*/ 0 h 3834000"/>
              <a:gd name="connsiteX0" fmla="*/ 0 w 3625200"/>
              <a:gd name="connsiteY0" fmla="*/ 0 h 3834000"/>
              <a:gd name="connsiteX1" fmla="*/ 3625200 w 3625200"/>
              <a:gd name="connsiteY1" fmla="*/ 0 h 3834000"/>
              <a:gd name="connsiteX2" fmla="*/ 1820212 w 3625200"/>
              <a:gd name="connsiteY2" fmla="*/ 3834000 h 3834000"/>
              <a:gd name="connsiteX3" fmla="*/ 0 w 3625200"/>
              <a:gd name="connsiteY3" fmla="*/ 3834000 h 3834000"/>
              <a:gd name="connsiteX4" fmla="*/ 0 w 3625200"/>
              <a:gd name="connsiteY4" fmla="*/ 0 h 3834000"/>
              <a:gd name="connsiteX0" fmla="*/ 0 w 3625200"/>
              <a:gd name="connsiteY0" fmla="*/ 0 h 3838763"/>
              <a:gd name="connsiteX1" fmla="*/ 3625200 w 3625200"/>
              <a:gd name="connsiteY1" fmla="*/ 0 h 3838763"/>
              <a:gd name="connsiteX2" fmla="*/ 1820212 w 3625200"/>
              <a:gd name="connsiteY2" fmla="*/ 3834000 h 3838763"/>
              <a:gd name="connsiteX3" fmla="*/ 1816893 w 3625200"/>
              <a:gd name="connsiteY3" fmla="*/ 3838763 h 3838763"/>
              <a:gd name="connsiteX4" fmla="*/ 0 w 3625200"/>
              <a:gd name="connsiteY4" fmla="*/ 0 h 3838763"/>
              <a:gd name="connsiteX0" fmla="*/ 0 w 3625200"/>
              <a:gd name="connsiteY0" fmla="*/ 0 h 3834000"/>
              <a:gd name="connsiteX1" fmla="*/ 3625200 w 3625200"/>
              <a:gd name="connsiteY1" fmla="*/ 0 h 3834000"/>
              <a:gd name="connsiteX2" fmla="*/ 1820212 w 3625200"/>
              <a:gd name="connsiteY2" fmla="*/ 3834000 h 3834000"/>
              <a:gd name="connsiteX3" fmla="*/ 1562099 w 3625200"/>
              <a:gd name="connsiteY3" fmla="*/ 3507769 h 3834000"/>
              <a:gd name="connsiteX4" fmla="*/ 0 w 3625200"/>
              <a:gd name="connsiteY4" fmla="*/ 0 h 3834000"/>
              <a:gd name="connsiteX0" fmla="*/ 0 w 3625200"/>
              <a:gd name="connsiteY0" fmla="*/ 0 h 3834000"/>
              <a:gd name="connsiteX1" fmla="*/ 3625200 w 3625200"/>
              <a:gd name="connsiteY1" fmla="*/ 0 h 3834000"/>
              <a:gd name="connsiteX2" fmla="*/ 1820212 w 3625200"/>
              <a:gd name="connsiteY2" fmla="*/ 3834000 h 3834000"/>
              <a:gd name="connsiteX3" fmla="*/ 1807368 w 3625200"/>
              <a:gd name="connsiteY3" fmla="*/ 3438712 h 3834000"/>
              <a:gd name="connsiteX4" fmla="*/ 0 w 3625200"/>
              <a:gd name="connsiteY4" fmla="*/ 0 h 3834000"/>
              <a:gd name="connsiteX0" fmla="*/ 0 w 3625200"/>
              <a:gd name="connsiteY0" fmla="*/ 0 h 3688744"/>
              <a:gd name="connsiteX1" fmla="*/ 3625200 w 3625200"/>
              <a:gd name="connsiteY1" fmla="*/ 0 h 3688744"/>
              <a:gd name="connsiteX2" fmla="*/ 1853549 w 3625200"/>
              <a:gd name="connsiteY2" fmla="*/ 3688744 h 3688744"/>
              <a:gd name="connsiteX3" fmla="*/ 1807368 w 3625200"/>
              <a:gd name="connsiteY3" fmla="*/ 3438712 h 3688744"/>
              <a:gd name="connsiteX4" fmla="*/ 0 w 3625200"/>
              <a:gd name="connsiteY4" fmla="*/ 0 h 3688744"/>
              <a:gd name="connsiteX0" fmla="*/ 0 w 3625200"/>
              <a:gd name="connsiteY0" fmla="*/ 0 h 3831618"/>
              <a:gd name="connsiteX1" fmla="*/ 3625200 w 3625200"/>
              <a:gd name="connsiteY1" fmla="*/ 0 h 3831618"/>
              <a:gd name="connsiteX2" fmla="*/ 1853549 w 3625200"/>
              <a:gd name="connsiteY2" fmla="*/ 3688744 h 3831618"/>
              <a:gd name="connsiteX3" fmla="*/ 1802606 w 3625200"/>
              <a:gd name="connsiteY3" fmla="*/ 3831618 h 3831618"/>
              <a:gd name="connsiteX4" fmla="*/ 0 w 3625200"/>
              <a:gd name="connsiteY4" fmla="*/ 0 h 3831618"/>
              <a:gd name="connsiteX0" fmla="*/ 0 w 3625200"/>
              <a:gd name="connsiteY0" fmla="*/ 0 h 3836381"/>
              <a:gd name="connsiteX1" fmla="*/ 3625200 w 3625200"/>
              <a:gd name="connsiteY1" fmla="*/ 0 h 3836381"/>
              <a:gd name="connsiteX2" fmla="*/ 1801162 w 3625200"/>
              <a:gd name="connsiteY2" fmla="*/ 3836381 h 3836381"/>
              <a:gd name="connsiteX3" fmla="*/ 1802606 w 3625200"/>
              <a:gd name="connsiteY3" fmla="*/ 3831618 h 3836381"/>
              <a:gd name="connsiteX4" fmla="*/ 0 w 3625200"/>
              <a:gd name="connsiteY4" fmla="*/ 0 h 383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200" h="3836381">
                <a:moveTo>
                  <a:pt x="0" y="0"/>
                </a:moveTo>
                <a:lnTo>
                  <a:pt x="3625200" y="0"/>
                </a:lnTo>
                <a:lnTo>
                  <a:pt x="1801162" y="3836381"/>
                </a:lnTo>
                <a:lnTo>
                  <a:pt x="1802606" y="383161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21" r="-2303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8" name="Rectangle 19"/>
          <p:cNvSpPr/>
          <p:nvPr userDrawn="1"/>
        </p:nvSpPr>
        <p:spPr>
          <a:xfrm>
            <a:off x="4494833" y="5343618"/>
            <a:ext cx="4659477" cy="1516763"/>
          </a:xfrm>
          <a:custGeom>
            <a:avLst/>
            <a:gdLst>
              <a:gd name="connsiteX0" fmla="*/ 0 w 3385050"/>
              <a:gd name="connsiteY0" fmla="*/ 0 h 1512000"/>
              <a:gd name="connsiteX1" fmla="*/ 3385050 w 3385050"/>
              <a:gd name="connsiteY1" fmla="*/ 0 h 1512000"/>
              <a:gd name="connsiteX2" fmla="*/ 3385050 w 3385050"/>
              <a:gd name="connsiteY2" fmla="*/ 1512000 h 1512000"/>
              <a:gd name="connsiteX3" fmla="*/ 0 w 3385050"/>
              <a:gd name="connsiteY3" fmla="*/ 1512000 h 1512000"/>
              <a:gd name="connsiteX4" fmla="*/ 0 w 3385050"/>
              <a:gd name="connsiteY4" fmla="*/ 0 h 1512000"/>
              <a:gd name="connsiteX0" fmla="*/ 1023938 w 3385050"/>
              <a:gd name="connsiteY0" fmla="*/ 2382 h 1512000"/>
              <a:gd name="connsiteX1" fmla="*/ 3385050 w 3385050"/>
              <a:gd name="connsiteY1" fmla="*/ 0 h 1512000"/>
              <a:gd name="connsiteX2" fmla="*/ 3385050 w 3385050"/>
              <a:gd name="connsiteY2" fmla="*/ 1512000 h 1512000"/>
              <a:gd name="connsiteX3" fmla="*/ 0 w 3385050"/>
              <a:gd name="connsiteY3" fmla="*/ 1512000 h 1512000"/>
              <a:gd name="connsiteX4" fmla="*/ 1023938 w 3385050"/>
              <a:gd name="connsiteY4" fmla="*/ 2382 h 1512000"/>
              <a:gd name="connsiteX0" fmla="*/ 714375 w 3385050"/>
              <a:gd name="connsiteY0" fmla="*/ 0 h 1514381"/>
              <a:gd name="connsiteX1" fmla="*/ 3385050 w 3385050"/>
              <a:gd name="connsiteY1" fmla="*/ 2381 h 1514381"/>
              <a:gd name="connsiteX2" fmla="*/ 3385050 w 3385050"/>
              <a:gd name="connsiteY2" fmla="*/ 1514381 h 1514381"/>
              <a:gd name="connsiteX3" fmla="*/ 0 w 3385050"/>
              <a:gd name="connsiteY3" fmla="*/ 1514381 h 1514381"/>
              <a:gd name="connsiteX4" fmla="*/ 714375 w 3385050"/>
              <a:gd name="connsiteY4" fmla="*/ 0 h 1514381"/>
              <a:gd name="connsiteX0" fmla="*/ 714375 w 4659019"/>
              <a:gd name="connsiteY0" fmla="*/ 2382 h 1516763"/>
              <a:gd name="connsiteX1" fmla="*/ 4659019 w 4659019"/>
              <a:gd name="connsiteY1" fmla="*/ 0 h 1516763"/>
              <a:gd name="connsiteX2" fmla="*/ 3385050 w 4659019"/>
              <a:gd name="connsiteY2" fmla="*/ 1516763 h 1516763"/>
              <a:gd name="connsiteX3" fmla="*/ 0 w 4659019"/>
              <a:gd name="connsiteY3" fmla="*/ 1516763 h 1516763"/>
              <a:gd name="connsiteX4" fmla="*/ 714375 w 4659019"/>
              <a:gd name="connsiteY4" fmla="*/ 2382 h 1516763"/>
              <a:gd name="connsiteX0" fmla="*/ 714375 w 4659019"/>
              <a:gd name="connsiteY0" fmla="*/ 2382 h 1516763"/>
              <a:gd name="connsiteX1" fmla="*/ 4659019 w 4659019"/>
              <a:gd name="connsiteY1" fmla="*/ 0 h 1516763"/>
              <a:gd name="connsiteX2" fmla="*/ 4654257 w 4659019"/>
              <a:gd name="connsiteY2" fmla="*/ 1514381 h 1516763"/>
              <a:gd name="connsiteX3" fmla="*/ 0 w 4659019"/>
              <a:gd name="connsiteY3" fmla="*/ 1516763 h 1516763"/>
              <a:gd name="connsiteX4" fmla="*/ 714375 w 4659019"/>
              <a:gd name="connsiteY4" fmla="*/ 2382 h 1516763"/>
              <a:gd name="connsiteX0" fmla="*/ 714375 w 4663993"/>
              <a:gd name="connsiteY0" fmla="*/ 2382 h 1516763"/>
              <a:gd name="connsiteX1" fmla="*/ 4659019 w 4663993"/>
              <a:gd name="connsiteY1" fmla="*/ 0 h 1516763"/>
              <a:gd name="connsiteX2" fmla="*/ 4663782 w 4663993"/>
              <a:gd name="connsiteY2" fmla="*/ 1516762 h 1516763"/>
              <a:gd name="connsiteX3" fmla="*/ 0 w 4663993"/>
              <a:gd name="connsiteY3" fmla="*/ 1516763 h 1516763"/>
              <a:gd name="connsiteX4" fmla="*/ 714375 w 4663993"/>
              <a:gd name="connsiteY4" fmla="*/ 2382 h 1516763"/>
              <a:gd name="connsiteX0" fmla="*/ 714375 w 4659477"/>
              <a:gd name="connsiteY0" fmla="*/ 2382 h 1516763"/>
              <a:gd name="connsiteX1" fmla="*/ 4659019 w 4659477"/>
              <a:gd name="connsiteY1" fmla="*/ 0 h 1516763"/>
              <a:gd name="connsiteX2" fmla="*/ 4659019 w 4659477"/>
              <a:gd name="connsiteY2" fmla="*/ 1516762 h 1516763"/>
              <a:gd name="connsiteX3" fmla="*/ 0 w 4659477"/>
              <a:gd name="connsiteY3" fmla="*/ 1516763 h 1516763"/>
              <a:gd name="connsiteX4" fmla="*/ 714375 w 4659477"/>
              <a:gd name="connsiteY4" fmla="*/ 2382 h 151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9477" h="1516763">
                <a:moveTo>
                  <a:pt x="714375" y="2382"/>
                </a:moveTo>
                <a:lnTo>
                  <a:pt x="4659019" y="0"/>
                </a:lnTo>
                <a:cubicBezTo>
                  <a:pt x="4657432" y="504794"/>
                  <a:pt x="4660606" y="1011968"/>
                  <a:pt x="4659019" y="1516762"/>
                </a:cubicBezTo>
                <a:lnTo>
                  <a:pt x="0" y="1516763"/>
                </a:lnTo>
                <a:lnTo>
                  <a:pt x="714375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10" name="Isosceles Triangle 9"/>
          <p:cNvSpPr/>
          <p:nvPr userDrawn="1"/>
        </p:nvSpPr>
        <p:spPr>
          <a:xfrm flipV="1">
            <a:off x="1260000" y="0"/>
            <a:ext cx="1429200" cy="1512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40" y="5877272"/>
            <a:ext cx="1819215" cy="5411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346000"/>
            <a:ext cx="4499992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B2A9"/>
              </a:solidFill>
            </a:endParaRPr>
          </a:p>
          <a:p>
            <a:pPr algn="ctr"/>
            <a:endParaRPr lang="en-US" dirty="0">
              <a:solidFill>
                <a:srgbClr val="00B2A9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flipV="1">
            <a:off x="3785615" y="5346000"/>
            <a:ext cx="1429200" cy="1512000"/>
          </a:xfrm>
          <a:prstGeom prst="triangle">
            <a:avLst/>
          </a:prstGeom>
          <a:solidFill>
            <a:srgbClr val="C6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9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9144000" cy="710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20251"/>
            <a:ext cx="7499176" cy="470591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601525-E5AC-46A5-B428-4CA4F4FED46C}" type="slidenum">
              <a:rPr lang="en-AU" smtClean="0">
                <a:solidFill>
                  <a:srgbClr val="393838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393838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7499176" cy="710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755" y="-2"/>
            <a:ext cx="1006855" cy="1420251"/>
            <a:chOff x="755" y="-2"/>
            <a:chExt cx="1006855" cy="1420251"/>
          </a:xfrm>
        </p:grpSpPr>
        <p:sp>
          <p:nvSpPr>
            <p:cNvPr id="7" name="Isosceles Triangle 6"/>
            <p:cNvSpPr/>
            <p:nvPr userDrawn="1"/>
          </p:nvSpPr>
          <p:spPr>
            <a:xfrm flipV="1">
              <a:off x="755" y="0"/>
              <a:ext cx="671237" cy="71012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8" name="Isosceles Triangle 7"/>
            <p:cNvSpPr/>
            <p:nvPr userDrawn="1"/>
          </p:nvSpPr>
          <p:spPr>
            <a:xfrm flipV="1">
              <a:off x="336373" y="710124"/>
              <a:ext cx="671237" cy="71012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10800000" flipV="1">
              <a:off x="336372" y="-2"/>
              <a:ext cx="671237" cy="71012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</p:grp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88224" y="63261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601525-E5AC-46A5-B428-4CA4F4FED46C}" type="slidenum">
              <a:rPr lang="en-AU" smtClean="0">
                <a:solidFill>
                  <a:srgbClr val="393838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39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4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9144000" cy="710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24744"/>
            <a:ext cx="7499176" cy="500141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601525-E5AC-46A5-B428-4CA4F4FED46C}" type="slidenum">
              <a:rPr lang="en-AU" smtClean="0">
                <a:solidFill>
                  <a:srgbClr val="393838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393838">
                  <a:tint val="7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7499176" cy="710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Isosceles Triangle 5"/>
          <p:cNvSpPr/>
          <p:nvPr userDrawn="1"/>
        </p:nvSpPr>
        <p:spPr>
          <a:xfrm flipV="1">
            <a:off x="755" y="0"/>
            <a:ext cx="671237" cy="7101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10800000" flipV="1">
            <a:off x="336372" y="-2"/>
            <a:ext cx="671237" cy="71012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88224" y="63345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601525-E5AC-46A5-B428-4CA4F4FED46C}" type="slidenum">
              <a:rPr lang="en-AU" smtClean="0">
                <a:solidFill>
                  <a:srgbClr val="393838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39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9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601525-E5AC-46A5-B428-4CA4F4FED46C}" type="slidenum">
              <a:rPr lang="en-AU" smtClean="0">
                <a:solidFill>
                  <a:srgbClr val="393838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393838">
                  <a:tint val="7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0"/>
            <a:ext cx="9143245" cy="396207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87624" y="1420251"/>
            <a:ext cx="7499176" cy="470591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499176" cy="710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1"/>
            <a:ext cx="9144000" cy="443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flipV="1">
            <a:off x="756" y="-2"/>
            <a:ext cx="419206" cy="44349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0800000" flipV="1">
            <a:off x="210360" y="1"/>
            <a:ext cx="419204" cy="44349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88224" y="63261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601525-E5AC-46A5-B428-4CA4F4FED46C}" type="slidenum">
              <a:rPr lang="en-AU" smtClean="0">
                <a:solidFill>
                  <a:srgbClr val="393838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39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00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-1"/>
            <a:ext cx="9144000" cy="710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7499176" cy="710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55" y="-2"/>
            <a:ext cx="1006855" cy="1420251"/>
            <a:chOff x="755" y="-2"/>
            <a:chExt cx="1006855" cy="1420251"/>
          </a:xfrm>
        </p:grpSpPr>
        <p:sp>
          <p:nvSpPr>
            <p:cNvPr id="9" name="Isosceles Triangle 8"/>
            <p:cNvSpPr/>
            <p:nvPr userDrawn="1"/>
          </p:nvSpPr>
          <p:spPr>
            <a:xfrm flipV="1">
              <a:off x="755" y="0"/>
              <a:ext cx="671237" cy="71012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9"/>
            <p:cNvSpPr/>
            <p:nvPr userDrawn="1"/>
          </p:nvSpPr>
          <p:spPr>
            <a:xfrm flipV="1">
              <a:off x="336373" y="710124"/>
              <a:ext cx="671237" cy="71012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 flipV="1">
              <a:off x="336372" y="-2"/>
              <a:ext cx="671237" cy="71012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</p:grp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601525-E5AC-46A5-B428-4CA4F4FED46C}" type="slidenum">
              <a:rPr lang="en-AU" smtClean="0">
                <a:solidFill>
                  <a:srgbClr val="393838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393838">
                  <a:tint val="75000"/>
                </a:srgbClr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588224" y="63261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601525-E5AC-46A5-B428-4CA4F4FED46C}" type="slidenum">
              <a:rPr lang="en-AU" smtClean="0">
                <a:solidFill>
                  <a:srgbClr val="393838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39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36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0" b="34110"/>
          <a:stretch/>
        </p:blipFill>
        <p:spPr>
          <a:xfrm>
            <a:off x="755" y="710124"/>
            <a:ext cx="9143245" cy="193332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-1"/>
            <a:ext cx="9144000" cy="710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7499176" cy="710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55" y="-2"/>
            <a:ext cx="1006855" cy="1420251"/>
            <a:chOff x="755" y="-2"/>
            <a:chExt cx="1006855" cy="1420251"/>
          </a:xfrm>
        </p:grpSpPr>
        <p:sp>
          <p:nvSpPr>
            <p:cNvPr id="6" name="Isosceles Triangle 5"/>
            <p:cNvSpPr/>
            <p:nvPr userDrawn="1"/>
          </p:nvSpPr>
          <p:spPr>
            <a:xfrm flipV="1">
              <a:off x="755" y="0"/>
              <a:ext cx="671237" cy="71012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7" name="Isosceles Triangle 6"/>
            <p:cNvSpPr/>
            <p:nvPr userDrawn="1"/>
          </p:nvSpPr>
          <p:spPr>
            <a:xfrm flipV="1">
              <a:off x="336373" y="710124"/>
              <a:ext cx="671237" cy="71012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 flipV="1">
              <a:off x="336372" y="-2"/>
              <a:ext cx="671237" cy="71012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87624" y="2852934"/>
            <a:ext cx="7499176" cy="327322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601525-E5AC-46A5-B428-4CA4F4FED46C}" type="slidenum">
              <a:rPr lang="en-AU" smtClean="0">
                <a:solidFill>
                  <a:srgbClr val="393838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393838">
                  <a:tint val="75000"/>
                </a:srgbClr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601525-E5AC-46A5-B428-4CA4F4FED46C}" type="slidenum">
              <a:rPr lang="en-AU" smtClean="0">
                <a:solidFill>
                  <a:srgbClr val="393838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39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3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" b="2602"/>
          <a:stretch/>
        </p:blipFill>
        <p:spPr>
          <a:xfrm>
            <a:off x="0" y="773590"/>
            <a:ext cx="9144000" cy="5767216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1511300"/>
            <a:ext cx="9144000" cy="3834896"/>
            <a:chOff x="0" y="1511300"/>
            <a:chExt cx="9144000" cy="3834896"/>
          </a:xfrm>
        </p:grpSpPr>
        <p:pic>
          <p:nvPicPr>
            <p:cNvPr id="4" name="Picture 3" descr="Untitled-3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11300"/>
              <a:ext cx="3785616" cy="38343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605" y="1511804"/>
              <a:ext cx="5358395" cy="3834392"/>
            </a:xfrm>
            <a:prstGeom prst="rect">
              <a:avLst/>
            </a:prstGeom>
          </p:spPr>
        </p:pic>
      </p:grpSp>
      <p:sp>
        <p:nvSpPr>
          <p:cNvPr id="6" name="Rectangle 19"/>
          <p:cNvSpPr/>
          <p:nvPr userDrawn="1"/>
        </p:nvSpPr>
        <p:spPr>
          <a:xfrm>
            <a:off x="4494833" y="5343618"/>
            <a:ext cx="4659477" cy="1516763"/>
          </a:xfrm>
          <a:custGeom>
            <a:avLst/>
            <a:gdLst>
              <a:gd name="connsiteX0" fmla="*/ 0 w 3385050"/>
              <a:gd name="connsiteY0" fmla="*/ 0 h 1512000"/>
              <a:gd name="connsiteX1" fmla="*/ 3385050 w 3385050"/>
              <a:gd name="connsiteY1" fmla="*/ 0 h 1512000"/>
              <a:gd name="connsiteX2" fmla="*/ 3385050 w 3385050"/>
              <a:gd name="connsiteY2" fmla="*/ 1512000 h 1512000"/>
              <a:gd name="connsiteX3" fmla="*/ 0 w 3385050"/>
              <a:gd name="connsiteY3" fmla="*/ 1512000 h 1512000"/>
              <a:gd name="connsiteX4" fmla="*/ 0 w 3385050"/>
              <a:gd name="connsiteY4" fmla="*/ 0 h 1512000"/>
              <a:gd name="connsiteX0" fmla="*/ 1023938 w 3385050"/>
              <a:gd name="connsiteY0" fmla="*/ 2382 h 1512000"/>
              <a:gd name="connsiteX1" fmla="*/ 3385050 w 3385050"/>
              <a:gd name="connsiteY1" fmla="*/ 0 h 1512000"/>
              <a:gd name="connsiteX2" fmla="*/ 3385050 w 3385050"/>
              <a:gd name="connsiteY2" fmla="*/ 1512000 h 1512000"/>
              <a:gd name="connsiteX3" fmla="*/ 0 w 3385050"/>
              <a:gd name="connsiteY3" fmla="*/ 1512000 h 1512000"/>
              <a:gd name="connsiteX4" fmla="*/ 1023938 w 3385050"/>
              <a:gd name="connsiteY4" fmla="*/ 2382 h 1512000"/>
              <a:gd name="connsiteX0" fmla="*/ 714375 w 3385050"/>
              <a:gd name="connsiteY0" fmla="*/ 0 h 1514381"/>
              <a:gd name="connsiteX1" fmla="*/ 3385050 w 3385050"/>
              <a:gd name="connsiteY1" fmla="*/ 2381 h 1514381"/>
              <a:gd name="connsiteX2" fmla="*/ 3385050 w 3385050"/>
              <a:gd name="connsiteY2" fmla="*/ 1514381 h 1514381"/>
              <a:gd name="connsiteX3" fmla="*/ 0 w 3385050"/>
              <a:gd name="connsiteY3" fmla="*/ 1514381 h 1514381"/>
              <a:gd name="connsiteX4" fmla="*/ 714375 w 3385050"/>
              <a:gd name="connsiteY4" fmla="*/ 0 h 1514381"/>
              <a:gd name="connsiteX0" fmla="*/ 714375 w 4659019"/>
              <a:gd name="connsiteY0" fmla="*/ 2382 h 1516763"/>
              <a:gd name="connsiteX1" fmla="*/ 4659019 w 4659019"/>
              <a:gd name="connsiteY1" fmla="*/ 0 h 1516763"/>
              <a:gd name="connsiteX2" fmla="*/ 3385050 w 4659019"/>
              <a:gd name="connsiteY2" fmla="*/ 1516763 h 1516763"/>
              <a:gd name="connsiteX3" fmla="*/ 0 w 4659019"/>
              <a:gd name="connsiteY3" fmla="*/ 1516763 h 1516763"/>
              <a:gd name="connsiteX4" fmla="*/ 714375 w 4659019"/>
              <a:gd name="connsiteY4" fmla="*/ 2382 h 1516763"/>
              <a:gd name="connsiteX0" fmla="*/ 714375 w 4659019"/>
              <a:gd name="connsiteY0" fmla="*/ 2382 h 1516763"/>
              <a:gd name="connsiteX1" fmla="*/ 4659019 w 4659019"/>
              <a:gd name="connsiteY1" fmla="*/ 0 h 1516763"/>
              <a:gd name="connsiteX2" fmla="*/ 4654257 w 4659019"/>
              <a:gd name="connsiteY2" fmla="*/ 1514381 h 1516763"/>
              <a:gd name="connsiteX3" fmla="*/ 0 w 4659019"/>
              <a:gd name="connsiteY3" fmla="*/ 1516763 h 1516763"/>
              <a:gd name="connsiteX4" fmla="*/ 714375 w 4659019"/>
              <a:gd name="connsiteY4" fmla="*/ 2382 h 1516763"/>
              <a:gd name="connsiteX0" fmla="*/ 714375 w 4663993"/>
              <a:gd name="connsiteY0" fmla="*/ 2382 h 1516763"/>
              <a:gd name="connsiteX1" fmla="*/ 4659019 w 4663993"/>
              <a:gd name="connsiteY1" fmla="*/ 0 h 1516763"/>
              <a:gd name="connsiteX2" fmla="*/ 4663782 w 4663993"/>
              <a:gd name="connsiteY2" fmla="*/ 1516762 h 1516763"/>
              <a:gd name="connsiteX3" fmla="*/ 0 w 4663993"/>
              <a:gd name="connsiteY3" fmla="*/ 1516763 h 1516763"/>
              <a:gd name="connsiteX4" fmla="*/ 714375 w 4663993"/>
              <a:gd name="connsiteY4" fmla="*/ 2382 h 1516763"/>
              <a:gd name="connsiteX0" fmla="*/ 714375 w 4659477"/>
              <a:gd name="connsiteY0" fmla="*/ 2382 h 1516763"/>
              <a:gd name="connsiteX1" fmla="*/ 4659019 w 4659477"/>
              <a:gd name="connsiteY1" fmla="*/ 0 h 1516763"/>
              <a:gd name="connsiteX2" fmla="*/ 4659019 w 4659477"/>
              <a:gd name="connsiteY2" fmla="*/ 1516762 h 1516763"/>
              <a:gd name="connsiteX3" fmla="*/ 0 w 4659477"/>
              <a:gd name="connsiteY3" fmla="*/ 1516763 h 1516763"/>
              <a:gd name="connsiteX4" fmla="*/ 714375 w 4659477"/>
              <a:gd name="connsiteY4" fmla="*/ 2382 h 151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9477" h="1516763">
                <a:moveTo>
                  <a:pt x="714375" y="2382"/>
                </a:moveTo>
                <a:lnTo>
                  <a:pt x="4659019" y="0"/>
                </a:lnTo>
                <a:cubicBezTo>
                  <a:pt x="4657432" y="504794"/>
                  <a:pt x="4660606" y="1011968"/>
                  <a:pt x="4659019" y="1516762"/>
                </a:cubicBezTo>
                <a:lnTo>
                  <a:pt x="0" y="1516763"/>
                </a:lnTo>
                <a:lnTo>
                  <a:pt x="714375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Isosceles Triangle 7"/>
          <p:cNvSpPr/>
          <p:nvPr userDrawn="1"/>
        </p:nvSpPr>
        <p:spPr>
          <a:xfrm flipV="1">
            <a:off x="1260000" y="0"/>
            <a:ext cx="1429200" cy="1512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40" y="5877272"/>
            <a:ext cx="1819215" cy="5411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6000"/>
            <a:ext cx="4499992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 flipV="1">
            <a:off x="3785615" y="5346000"/>
            <a:ext cx="1429200" cy="1512000"/>
          </a:xfrm>
          <a:prstGeom prst="triangle">
            <a:avLst/>
          </a:prstGeom>
          <a:solidFill>
            <a:srgbClr val="C6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544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44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" b="5021"/>
          <a:stretch/>
        </p:blipFill>
        <p:spPr>
          <a:xfrm>
            <a:off x="0" y="773590"/>
            <a:ext cx="9154309" cy="5767216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1511300"/>
            <a:ext cx="9144000" cy="3834896"/>
            <a:chOff x="0" y="1511300"/>
            <a:chExt cx="9144000" cy="3834896"/>
          </a:xfrm>
        </p:grpSpPr>
        <p:pic>
          <p:nvPicPr>
            <p:cNvPr id="4" name="Picture 3" descr="Untitled-3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11300"/>
              <a:ext cx="3785616" cy="38343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480" y="1511804"/>
              <a:ext cx="4096520" cy="3834392"/>
            </a:xfrm>
            <a:prstGeom prst="rect">
              <a:avLst/>
            </a:prstGeom>
          </p:spPr>
        </p:pic>
      </p:grpSp>
      <p:sp>
        <p:nvSpPr>
          <p:cNvPr id="6" name="Rectangle 19"/>
          <p:cNvSpPr/>
          <p:nvPr userDrawn="1"/>
        </p:nvSpPr>
        <p:spPr>
          <a:xfrm>
            <a:off x="4494833" y="5343618"/>
            <a:ext cx="4659477" cy="1516763"/>
          </a:xfrm>
          <a:custGeom>
            <a:avLst/>
            <a:gdLst>
              <a:gd name="connsiteX0" fmla="*/ 0 w 3385050"/>
              <a:gd name="connsiteY0" fmla="*/ 0 h 1512000"/>
              <a:gd name="connsiteX1" fmla="*/ 3385050 w 3385050"/>
              <a:gd name="connsiteY1" fmla="*/ 0 h 1512000"/>
              <a:gd name="connsiteX2" fmla="*/ 3385050 w 3385050"/>
              <a:gd name="connsiteY2" fmla="*/ 1512000 h 1512000"/>
              <a:gd name="connsiteX3" fmla="*/ 0 w 3385050"/>
              <a:gd name="connsiteY3" fmla="*/ 1512000 h 1512000"/>
              <a:gd name="connsiteX4" fmla="*/ 0 w 3385050"/>
              <a:gd name="connsiteY4" fmla="*/ 0 h 1512000"/>
              <a:gd name="connsiteX0" fmla="*/ 1023938 w 3385050"/>
              <a:gd name="connsiteY0" fmla="*/ 2382 h 1512000"/>
              <a:gd name="connsiteX1" fmla="*/ 3385050 w 3385050"/>
              <a:gd name="connsiteY1" fmla="*/ 0 h 1512000"/>
              <a:gd name="connsiteX2" fmla="*/ 3385050 w 3385050"/>
              <a:gd name="connsiteY2" fmla="*/ 1512000 h 1512000"/>
              <a:gd name="connsiteX3" fmla="*/ 0 w 3385050"/>
              <a:gd name="connsiteY3" fmla="*/ 1512000 h 1512000"/>
              <a:gd name="connsiteX4" fmla="*/ 1023938 w 3385050"/>
              <a:gd name="connsiteY4" fmla="*/ 2382 h 1512000"/>
              <a:gd name="connsiteX0" fmla="*/ 714375 w 3385050"/>
              <a:gd name="connsiteY0" fmla="*/ 0 h 1514381"/>
              <a:gd name="connsiteX1" fmla="*/ 3385050 w 3385050"/>
              <a:gd name="connsiteY1" fmla="*/ 2381 h 1514381"/>
              <a:gd name="connsiteX2" fmla="*/ 3385050 w 3385050"/>
              <a:gd name="connsiteY2" fmla="*/ 1514381 h 1514381"/>
              <a:gd name="connsiteX3" fmla="*/ 0 w 3385050"/>
              <a:gd name="connsiteY3" fmla="*/ 1514381 h 1514381"/>
              <a:gd name="connsiteX4" fmla="*/ 714375 w 3385050"/>
              <a:gd name="connsiteY4" fmla="*/ 0 h 1514381"/>
              <a:gd name="connsiteX0" fmla="*/ 714375 w 4659019"/>
              <a:gd name="connsiteY0" fmla="*/ 2382 h 1516763"/>
              <a:gd name="connsiteX1" fmla="*/ 4659019 w 4659019"/>
              <a:gd name="connsiteY1" fmla="*/ 0 h 1516763"/>
              <a:gd name="connsiteX2" fmla="*/ 3385050 w 4659019"/>
              <a:gd name="connsiteY2" fmla="*/ 1516763 h 1516763"/>
              <a:gd name="connsiteX3" fmla="*/ 0 w 4659019"/>
              <a:gd name="connsiteY3" fmla="*/ 1516763 h 1516763"/>
              <a:gd name="connsiteX4" fmla="*/ 714375 w 4659019"/>
              <a:gd name="connsiteY4" fmla="*/ 2382 h 1516763"/>
              <a:gd name="connsiteX0" fmla="*/ 714375 w 4659019"/>
              <a:gd name="connsiteY0" fmla="*/ 2382 h 1516763"/>
              <a:gd name="connsiteX1" fmla="*/ 4659019 w 4659019"/>
              <a:gd name="connsiteY1" fmla="*/ 0 h 1516763"/>
              <a:gd name="connsiteX2" fmla="*/ 4654257 w 4659019"/>
              <a:gd name="connsiteY2" fmla="*/ 1514381 h 1516763"/>
              <a:gd name="connsiteX3" fmla="*/ 0 w 4659019"/>
              <a:gd name="connsiteY3" fmla="*/ 1516763 h 1516763"/>
              <a:gd name="connsiteX4" fmla="*/ 714375 w 4659019"/>
              <a:gd name="connsiteY4" fmla="*/ 2382 h 1516763"/>
              <a:gd name="connsiteX0" fmla="*/ 714375 w 4663993"/>
              <a:gd name="connsiteY0" fmla="*/ 2382 h 1516763"/>
              <a:gd name="connsiteX1" fmla="*/ 4659019 w 4663993"/>
              <a:gd name="connsiteY1" fmla="*/ 0 h 1516763"/>
              <a:gd name="connsiteX2" fmla="*/ 4663782 w 4663993"/>
              <a:gd name="connsiteY2" fmla="*/ 1516762 h 1516763"/>
              <a:gd name="connsiteX3" fmla="*/ 0 w 4663993"/>
              <a:gd name="connsiteY3" fmla="*/ 1516763 h 1516763"/>
              <a:gd name="connsiteX4" fmla="*/ 714375 w 4663993"/>
              <a:gd name="connsiteY4" fmla="*/ 2382 h 1516763"/>
              <a:gd name="connsiteX0" fmla="*/ 714375 w 4659477"/>
              <a:gd name="connsiteY0" fmla="*/ 2382 h 1516763"/>
              <a:gd name="connsiteX1" fmla="*/ 4659019 w 4659477"/>
              <a:gd name="connsiteY1" fmla="*/ 0 h 1516763"/>
              <a:gd name="connsiteX2" fmla="*/ 4659019 w 4659477"/>
              <a:gd name="connsiteY2" fmla="*/ 1516762 h 1516763"/>
              <a:gd name="connsiteX3" fmla="*/ 0 w 4659477"/>
              <a:gd name="connsiteY3" fmla="*/ 1516763 h 1516763"/>
              <a:gd name="connsiteX4" fmla="*/ 714375 w 4659477"/>
              <a:gd name="connsiteY4" fmla="*/ 2382 h 151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9477" h="1516763">
                <a:moveTo>
                  <a:pt x="714375" y="2382"/>
                </a:moveTo>
                <a:lnTo>
                  <a:pt x="4659019" y="0"/>
                </a:lnTo>
                <a:cubicBezTo>
                  <a:pt x="4657432" y="504794"/>
                  <a:pt x="4660606" y="1011968"/>
                  <a:pt x="4659019" y="1516762"/>
                </a:cubicBezTo>
                <a:lnTo>
                  <a:pt x="0" y="1516763"/>
                </a:lnTo>
                <a:lnTo>
                  <a:pt x="714375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Isosceles Triangle 7"/>
          <p:cNvSpPr/>
          <p:nvPr userDrawn="1"/>
        </p:nvSpPr>
        <p:spPr>
          <a:xfrm flipV="1">
            <a:off x="1260000" y="0"/>
            <a:ext cx="1429200" cy="1512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40" y="5877272"/>
            <a:ext cx="1819215" cy="5411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6000"/>
            <a:ext cx="4499992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1" name="Isosceles Triangle 10"/>
          <p:cNvSpPr/>
          <p:nvPr userDrawn="1"/>
        </p:nvSpPr>
        <p:spPr>
          <a:xfrm flipV="1">
            <a:off x="3785615" y="5346000"/>
            <a:ext cx="1429200" cy="1512000"/>
          </a:xfrm>
          <a:prstGeom prst="triangle">
            <a:avLst/>
          </a:prstGeom>
          <a:solidFill>
            <a:srgbClr val="C6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084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_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/>
          <p:nvPr userDrawn="1"/>
        </p:nvSpPr>
        <p:spPr>
          <a:xfrm>
            <a:off x="3779912" y="1512000"/>
            <a:ext cx="5368857" cy="3834001"/>
          </a:xfrm>
          <a:custGeom>
            <a:avLst/>
            <a:gdLst>
              <a:gd name="connsiteX0" fmla="*/ 0 w 4099650"/>
              <a:gd name="connsiteY0" fmla="*/ 0 h 3834000"/>
              <a:gd name="connsiteX1" fmla="*/ 4099650 w 4099650"/>
              <a:gd name="connsiteY1" fmla="*/ 0 h 3834000"/>
              <a:gd name="connsiteX2" fmla="*/ 4099650 w 4099650"/>
              <a:gd name="connsiteY2" fmla="*/ 3834000 h 3834000"/>
              <a:gd name="connsiteX3" fmla="*/ 0 w 4099650"/>
              <a:gd name="connsiteY3" fmla="*/ 3834000 h 3834000"/>
              <a:gd name="connsiteX4" fmla="*/ 0 w 4099650"/>
              <a:gd name="connsiteY4" fmla="*/ 0 h 3834000"/>
              <a:gd name="connsiteX0" fmla="*/ 1119188 w 4099650"/>
              <a:gd name="connsiteY0" fmla="*/ 0 h 3834000"/>
              <a:gd name="connsiteX1" fmla="*/ 4099650 w 4099650"/>
              <a:gd name="connsiteY1" fmla="*/ 0 h 3834000"/>
              <a:gd name="connsiteX2" fmla="*/ 4099650 w 4099650"/>
              <a:gd name="connsiteY2" fmla="*/ 3834000 h 3834000"/>
              <a:gd name="connsiteX3" fmla="*/ 0 w 4099650"/>
              <a:gd name="connsiteY3" fmla="*/ 3834000 h 3834000"/>
              <a:gd name="connsiteX4" fmla="*/ 1119188 w 4099650"/>
              <a:gd name="connsiteY4" fmla="*/ 0 h 3834000"/>
              <a:gd name="connsiteX0" fmla="*/ 1585913 w 4099650"/>
              <a:gd name="connsiteY0" fmla="*/ 4762 h 3834000"/>
              <a:gd name="connsiteX1" fmla="*/ 4099650 w 4099650"/>
              <a:gd name="connsiteY1" fmla="*/ 0 h 3834000"/>
              <a:gd name="connsiteX2" fmla="*/ 4099650 w 4099650"/>
              <a:gd name="connsiteY2" fmla="*/ 3834000 h 3834000"/>
              <a:gd name="connsiteX3" fmla="*/ 0 w 4099650"/>
              <a:gd name="connsiteY3" fmla="*/ 3834000 h 3834000"/>
              <a:gd name="connsiteX4" fmla="*/ 1585913 w 4099650"/>
              <a:gd name="connsiteY4" fmla="*/ 4762 h 3834000"/>
              <a:gd name="connsiteX0" fmla="*/ 2090738 w 4099650"/>
              <a:gd name="connsiteY0" fmla="*/ 0 h 3834001"/>
              <a:gd name="connsiteX1" fmla="*/ 4099650 w 4099650"/>
              <a:gd name="connsiteY1" fmla="*/ 1 h 3834001"/>
              <a:gd name="connsiteX2" fmla="*/ 4099650 w 4099650"/>
              <a:gd name="connsiteY2" fmla="*/ 3834001 h 3834001"/>
              <a:gd name="connsiteX3" fmla="*/ 0 w 4099650"/>
              <a:gd name="connsiteY3" fmla="*/ 3834001 h 3834001"/>
              <a:gd name="connsiteX4" fmla="*/ 2090738 w 4099650"/>
              <a:gd name="connsiteY4" fmla="*/ 0 h 3834001"/>
              <a:gd name="connsiteX0" fmla="*/ 1804988 w 4099650"/>
              <a:gd name="connsiteY0" fmla="*/ 0 h 3834001"/>
              <a:gd name="connsiteX1" fmla="*/ 4099650 w 4099650"/>
              <a:gd name="connsiteY1" fmla="*/ 1 h 3834001"/>
              <a:gd name="connsiteX2" fmla="*/ 4099650 w 4099650"/>
              <a:gd name="connsiteY2" fmla="*/ 3834001 h 3834001"/>
              <a:gd name="connsiteX3" fmla="*/ 0 w 4099650"/>
              <a:gd name="connsiteY3" fmla="*/ 3834001 h 3834001"/>
              <a:gd name="connsiteX4" fmla="*/ 1804988 w 4099650"/>
              <a:gd name="connsiteY4" fmla="*/ 0 h 3834001"/>
              <a:gd name="connsiteX0" fmla="*/ 1804988 w 4099650"/>
              <a:gd name="connsiteY0" fmla="*/ 2380 h 3836381"/>
              <a:gd name="connsiteX1" fmla="*/ 3935344 w 4099650"/>
              <a:gd name="connsiteY1" fmla="*/ 0 h 3836381"/>
              <a:gd name="connsiteX2" fmla="*/ 4099650 w 4099650"/>
              <a:gd name="connsiteY2" fmla="*/ 3836381 h 3836381"/>
              <a:gd name="connsiteX3" fmla="*/ 0 w 4099650"/>
              <a:gd name="connsiteY3" fmla="*/ 3836381 h 3836381"/>
              <a:gd name="connsiteX4" fmla="*/ 1804988 w 4099650"/>
              <a:gd name="connsiteY4" fmla="*/ 2380 h 3836381"/>
              <a:gd name="connsiteX0" fmla="*/ 1804988 w 3935344"/>
              <a:gd name="connsiteY0" fmla="*/ 2380 h 3838762"/>
              <a:gd name="connsiteX1" fmla="*/ 3935344 w 3935344"/>
              <a:gd name="connsiteY1" fmla="*/ 0 h 3838762"/>
              <a:gd name="connsiteX2" fmla="*/ 3935344 w 3935344"/>
              <a:gd name="connsiteY2" fmla="*/ 3838762 h 3838762"/>
              <a:gd name="connsiteX3" fmla="*/ 0 w 3935344"/>
              <a:gd name="connsiteY3" fmla="*/ 3836381 h 3838762"/>
              <a:gd name="connsiteX4" fmla="*/ 1804988 w 3935344"/>
              <a:gd name="connsiteY4" fmla="*/ 2380 h 3838762"/>
              <a:gd name="connsiteX0" fmla="*/ 1804988 w 5368857"/>
              <a:gd name="connsiteY0" fmla="*/ 2380 h 3836381"/>
              <a:gd name="connsiteX1" fmla="*/ 3935344 w 5368857"/>
              <a:gd name="connsiteY1" fmla="*/ 0 h 3836381"/>
              <a:gd name="connsiteX2" fmla="*/ 5368857 w 5368857"/>
              <a:gd name="connsiteY2" fmla="*/ 3834000 h 3836381"/>
              <a:gd name="connsiteX3" fmla="*/ 0 w 5368857"/>
              <a:gd name="connsiteY3" fmla="*/ 3836381 h 3836381"/>
              <a:gd name="connsiteX4" fmla="*/ 1804988 w 5368857"/>
              <a:gd name="connsiteY4" fmla="*/ 2380 h 3836381"/>
              <a:gd name="connsiteX0" fmla="*/ 1804988 w 5368857"/>
              <a:gd name="connsiteY0" fmla="*/ 0 h 3834001"/>
              <a:gd name="connsiteX1" fmla="*/ 5366475 w 5368857"/>
              <a:gd name="connsiteY1" fmla="*/ 2 h 3834001"/>
              <a:gd name="connsiteX2" fmla="*/ 5368857 w 5368857"/>
              <a:gd name="connsiteY2" fmla="*/ 3831620 h 3834001"/>
              <a:gd name="connsiteX3" fmla="*/ 0 w 5368857"/>
              <a:gd name="connsiteY3" fmla="*/ 3834001 h 3834001"/>
              <a:gd name="connsiteX4" fmla="*/ 1804988 w 5368857"/>
              <a:gd name="connsiteY4" fmla="*/ 0 h 38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8857" h="3834001">
                <a:moveTo>
                  <a:pt x="1804988" y="0"/>
                </a:moveTo>
                <a:lnTo>
                  <a:pt x="5366475" y="2"/>
                </a:lnTo>
                <a:lnTo>
                  <a:pt x="5368857" y="3831620"/>
                </a:lnTo>
                <a:lnTo>
                  <a:pt x="0" y="3834001"/>
                </a:lnTo>
                <a:lnTo>
                  <a:pt x="1804988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198" t="-25959" r="-26618" b="-138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8"/>
          <p:cNvSpPr/>
          <p:nvPr userDrawn="1"/>
        </p:nvSpPr>
        <p:spPr>
          <a:xfrm>
            <a:off x="728" y="1512000"/>
            <a:ext cx="3781686" cy="3834000"/>
          </a:xfrm>
          <a:custGeom>
            <a:avLst/>
            <a:gdLst>
              <a:gd name="connsiteX0" fmla="*/ 0 w 3233312"/>
              <a:gd name="connsiteY0" fmla="*/ 0 h 3834000"/>
              <a:gd name="connsiteX1" fmla="*/ 3233312 w 3233312"/>
              <a:gd name="connsiteY1" fmla="*/ 0 h 3834000"/>
              <a:gd name="connsiteX2" fmla="*/ 3233312 w 3233312"/>
              <a:gd name="connsiteY2" fmla="*/ 3834000 h 3834000"/>
              <a:gd name="connsiteX3" fmla="*/ 0 w 3233312"/>
              <a:gd name="connsiteY3" fmla="*/ 3834000 h 3834000"/>
              <a:gd name="connsiteX4" fmla="*/ 0 w 3233312"/>
              <a:gd name="connsiteY4" fmla="*/ 0 h 3834000"/>
              <a:gd name="connsiteX0" fmla="*/ 0 w 5043062"/>
              <a:gd name="connsiteY0" fmla="*/ 0 h 3834000"/>
              <a:gd name="connsiteX1" fmla="*/ 3233312 w 5043062"/>
              <a:gd name="connsiteY1" fmla="*/ 0 h 3834000"/>
              <a:gd name="connsiteX2" fmla="*/ 5043062 w 5043062"/>
              <a:gd name="connsiteY2" fmla="*/ 3834000 h 3834000"/>
              <a:gd name="connsiteX3" fmla="*/ 0 w 5043062"/>
              <a:gd name="connsiteY3" fmla="*/ 3834000 h 3834000"/>
              <a:gd name="connsiteX4" fmla="*/ 0 w 5043062"/>
              <a:gd name="connsiteY4" fmla="*/ 0 h 3834000"/>
              <a:gd name="connsiteX0" fmla="*/ 0 w 5043062"/>
              <a:gd name="connsiteY0" fmla="*/ 0 h 3834000"/>
              <a:gd name="connsiteX1" fmla="*/ 3233312 w 5043062"/>
              <a:gd name="connsiteY1" fmla="*/ 0 h 3834000"/>
              <a:gd name="connsiteX2" fmla="*/ 5043062 w 5043062"/>
              <a:gd name="connsiteY2" fmla="*/ 3834000 h 3834000"/>
              <a:gd name="connsiteX3" fmla="*/ 1254919 w 5043062"/>
              <a:gd name="connsiteY3" fmla="*/ 3831619 h 3834000"/>
              <a:gd name="connsiteX4" fmla="*/ 0 w 5043062"/>
              <a:gd name="connsiteY4" fmla="*/ 0 h 3834000"/>
              <a:gd name="connsiteX0" fmla="*/ 7144 w 3788143"/>
              <a:gd name="connsiteY0" fmla="*/ 0 h 3834000"/>
              <a:gd name="connsiteX1" fmla="*/ 1978393 w 3788143"/>
              <a:gd name="connsiteY1" fmla="*/ 0 h 3834000"/>
              <a:gd name="connsiteX2" fmla="*/ 3788143 w 3788143"/>
              <a:gd name="connsiteY2" fmla="*/ 3834000 h 3834000"/>
              <a:gd name="connsiteX3" fmla="*/ 0 w 3788143"/>
              <a:gd name="connsiteY3" fmla="*/ 3831619 h 3834000"/>
              <a:gd name="connsiteX4" fmla="*/ 7144 w 3788143"/>
              <a:gd name="connsiteY4" fmla="*/ 0 h 3834000"/>
              <a:gd name="connsiteX0" fmla="*/ 22 w 3781021"/>
              <a:gd name="connsiteY0" fmla="*/ 0 h 3834000"/>
              <a:gd name="connsiteX1" fmla="*/ 1971271 w 3781021"/>
              <a:gd name="connsiteY1" fmla="*/ 0 h 3834000"/>
              <a:gd name="connsiteX2" fmla="*/ 3781021 w 3781021"/>
              <a:gd name="connsiteY2" fmla="*/ 3834000 h 3834000"/>
              <a:gd name="connsiteX3" fmla="*/ 190522 w 3781021"/>
              <a:gd name="connsiteY3" fmla="*/ 3669694 h 3834000"/>
              <a:gd name="connsiteX4" fmla="*/ 22 w 3781021"/>
              <a:gd name="connsiteY4" fmla="*/ 0 h 3834000"/>
              <a:gd name="connsiteX0" fmla="*/ 687 w 3781686"/>
              <a:gd name="connsiteY0" fmla="*/ 0 h 3834000"/>
              <a:gd name="connsiteX1" fmla="*/ 1971936 w 3781686"/>
              <a:gd name="connsiteY1" fmla="*/ 0 h 3834000"/>
              <a:gd name="connsiteX2" fmla="*/ 3781686 w 3781686"/>
              <a:gd name="connsiteY2" fmla="*/ 3834000 h 3834000"/>
              <a:gd name="connsiteX3" fmla="*/ 687 w 3781686"/>
              <a:gd name="connsiteY3" fmla="*/ 3829238 h 3834000"/>
              <a:gd name="connsiteX4" fmla="*/ 687 w 3781686"/>
              <a:gd name="connsiteY4" fmla="*/ 0 h 3834000"/>
              <a:gd name="connsiteX0" fmla="*/ 240507 w 3780999"/>
              <a:gd name="connsiteY0" fmla="*/ 200025 h 3834000"/>
              <a:gd name="connsiteX1" fmla="*/ 1971249 w 3780999"/>
              <a:gd name="connsiteY1" fmla="*/ 0 h 3834000"/>
              <a:gd name="connsiteX2" fmla="*/ 3780999 w 3780999"/>
              <a:gd name="connsiteY2" fmla="*/ 3834000 h 3834000"/>
              <a:gd name="connsiteX3" fmla="*/ 0 w 3780999"/>
              <a:gd name="connsiteY3" fmla="*/ 3829238 h 3834000"/>
              <a:gd name="connsiteX4" fmla="*/ 240507 w 3780999"/>
              <a:gd name="connsiteY4" fmla="*/ 200025 h 3834000"/>
              <a:gd name="connsiteX0" fmla="*/ 687 w 3781686"/>
              <a:gd name="connsiteY0" fmla="*/ 4762 h 3834000"/>
              <a:gd name="connsiteX1" fmla="*/ 1971936 w 3781686"/>
              <a:gd name="connsiteY1" fmla="*/ 0 h 3834000"/>
              <a:gd name="connsiteX2" fmla="*/ 3781686 w 3781686"/>
              <a:gd name="connsiteY2" fmla="*/ 3834000 h 3834000"/>
              <a:gd name="connsiteX3" fmla="*/ 687 w 3781686"/>
              <a:gd name="connsiteY3" fmla="*/ 3829238 h 3834000"/>
              <a:gd name="connsiteX4" fmla="*/ 687 w 3781686"/>
              <a:gd name="connsiteY4" fmla="*/ 4762 h 38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686" h="3834000">
                <a:moveTo>
                  <a:pt x="687" y="4762"/>
                </a:moveTo>
                <a:lnTo>
                  <a:pt x="1971936" y="0"/>
                </a:lnTo>
                <a:lnTo>
                  <a:pt x="3781686" y="3834000"/>
                </a:lnTo>
                <a:lnTo>
                  <a:pt x="687" y="3829238"/>
                </a:lnTo>
                <a:cubicBezTo>
                  <a:pt x="3068" y="2552032"/>
                  <a:pt x="-1694" y="1281968"/>
                  <a:pt x="687" y="4762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28" r="-188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511300"/>
            <a:ext cx="9144000" cy="3834896"/>
            <a:chOff x="0" y="1511300"/>
            <a:chExt cx="9144000" cy="3834896"/>
          </a:xfrm>
        </p:grpSpPr>
        <p:pic>
          <p:nvPicPr>
            <p:cNvPr id="15" name="Picture 14" descr="Untitled-3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11300"/>
              <a:ext cx="3785616" cy="383438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605" y="1511804"/>
              <a:ext cx="5358395" cy="3834392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 userDrawn="1"/>
        </p:nvSpPr>
        <p:spPr>
          <a:xfrm>
            <a:off x="1974600" y="1512000"/>
            <a:ext cx="3625200" cy="3836381"/>
          </a:xfrm>
          <a:custGeom>
            <a:avLst/>
            <a:gdLst>
              <a:gd name="connsiteX0" fmla="*/ 0 w 3625200"/>
              <a:gd name="connsiteY0" fmla="*/ 0 h 3834000"/>
              <a:gd name="connsiteX1" fmla="*/ 3625200 w 3625200"/>
              <a:gd name="connsiteY1" fmla="*/ 0 h 3834000"/>
              <a:gd name="connsiteX2" fmla="*/ 3625200 w 3625200"/>
              <a:gd name="connsiteY2" fmla="*/ 3834000 h 3834000"/>
              <a:gd name="connsiteX3" fmla="*/ 0 w 3625200"/>
              <a:gd name="connsiteY3" fmla="*/ 3834000 h 3834000"/>
              <a:gd name="connsiteX4" fmla="*/ 0 w 3625200"/>
              <a:gd name="connsiteY4" fmla="*/ 0 h 3834000"/>
              <a:gd name="connsiteX0" fmla="*/ 0 w 3625200"/>
              <a:gd name="connsiteY0" fmla="*/ 0 h 3834000"/>
              <a:gd name="connsiteX1" fmla="*/ 3625200 w 3625200"/>
              <a:gd name="connsiteY1" fmla="*/ 0 h 3834000"/>
              <a:gd name="connsiteX2" fmla="*/ 1815450 w 3625200"/>
              <a:gd name="connsiteY2" fmla="*/ 3834000 h 3834000"/>
              <a:gd name="connsiteX3" fmla="*/ 0 w 3625200"/>
              <a:gd name="connsiteY3" fmla="*/ 3834000 h 3834000"/>
              <a:gd name="connsiteX4" fmla="*/ 0 w 3625200"/>
              <a:gd name="connsiteY4" fmla="*/ 0 h 3834000"/>
              <a:gd name="connsiteX0" fmla="*/ 0 w 3625200"/>
              <a:gd name="connsiteY0" fmla="*/ 0 h 3834000"/>
              <a:gd name="connsiteX1" fmla="*/ 3625200 w 3625200"/>
              <a:gd name="connsiteY1" fmla="*/ 0 h 3834000"/>
              <a:gd name="connsiteX2" fmla="*/ 1820212 w 3625200"/>
              <a:gd name="connsiteY2" fmla="*/ 3834000 h 3834000"/>
              <a:gd name="connsiteX3" fmla="*/ 0 w 3625200"/>
              <a:gd name="connsiteY3" fmla="*/ 3834000 h 3834000"/>
              <a:gd name="connsiteX4" fmla="*/ 0 w 3625200"/>
              <a:gd name="connsiteY4" fmla="*/ 0 h 3834000"/>
              <a:gd name="connsiteX0" fmla="*/ 0 w 3625200"/>
              <a:gd name="connsiteY0" fmla="*/ 0 h 3838763"/>
              <a:gd name="connsiteX1" fmla="*/ 3625200 w 3625200"/>
              <a:gd name="connsiteY1" fmla="*/ 0 h 3838763"/>
              <a:gd name="connsiteX2" fmla="*/ 1820212 w 3625200"/>
              <a:gd name="connsiteY2" fmla="*/ 3834000 h 3838763"/>
              <a:gd name="connsiteX3" fmla="*/ 1816893 w 3625200"/>
              <a:gd name="connsiteY3" fmla="*/ 3838763 h 3838763"/>
              <a:gd name="connsiteX4" fmla="*/ 0 w 3625200"/>
              <a:gd name="connsiteY4" fmla="*/ 0 h 3838763"/>
              <a:gd name="connsiteX0" fmla="*/ 0 w 3625200"/>
              <a:gd name="connsiteY0" fmla="*/ 0 h 3834000"/>
              <a:gd name="connsiteX1" fmla="*/ 3625200 w 3625200"/>
              <a:gd name="connsiteY1" fmla="*/ 0 h 3834000"/>
              <a:gd name="connsiteX2" fmla="*/ 1820212 w 3625200"/>
              <a:gd name="connsiteY2" fmla="*/ 3834000 h 3834000"/>
              <a:gd name="connsiteX3" fmla="*/ 1562099 w 3625200"/>
              <a:gd name="connsiteY3" fmla="*/ 3507769 h 3834000"/>
              <a:gd name="connsiteX4" fmla="*/ 0 w 3625200"/>
              <a:gd name="connsiteY4" fmla="*/ 0 h 3834000"/>
              <a:gd name="connsiteX0" fmla="*/ 0 w 3625200"/>
              <a:gd name="connsiteY0" fmla="*/ 0 h 3834000"/>
              <a:gd name="connsiteX1" fmla="*/ 3625200 w 3625200"/>
              <a:gd name="connsiteY1" fmla="*/ 0 h 3834000"/>
              <a:gd name="connsiteX2" fmla="*/ 1820212 w 3625200"/>
              <a:gd name="connsiteY2" fmla="*/ 3834000 h 3834000"/>
              <a:gd name="connsiteX3" fmla="*/ 1807368 w 3625200"/>
              <a:gd name="connsiteY3" fmla="*/ 3438712 h 3834000"/>
              <a:gd name="connsiteX4" fmla="*/ 0 w 3625200"/>
              <a:gd name="connsiteY4" fmla="*/ 0 h 3834000"/>
              <a:gd name="connsiteX0" fmla="*/ 0 w 3625200"/>
              <a:gd name="connsiteY0" fmla="*/ 0 h 3688744"/>
              <a:gd name="connsiteX1" fmla="*/ 3625200 w 3625200"/>
              <a:gd name="connsiteY1" fmla="*/ 0 h 3688744"/>
              <a:gd name="connsiteX2" fmla="*/ 1853549 w 3625200"/>
              <a:gd name="connsiteY2" fmla="*/ 3688744 h 3688744"/>
              <a:gd name="connsiteX3" fmla="*/ 1807368 w 3625200"/>
              <a:gd name="connsiteY3" fmla="*/ 3438712 h 3688744"/>
              <a:gd name="connsiteX4" fmla="*/ 0 w 3625200"/>
              <a:gd name="connsiteY4" fmla="*/ 0 h 3688744"/>
              <a:gd name="connsiteX0" fmla="*/ 0 w 3625200"/>
              <a:gd name="connsiteY0" fmla="*/ 0 h 3831618"/>
              <a:gd name="connsiteX1" fmla="*/ 3625200 w 3625200"/>
              <a:gd name="connsiteY1" fmla="*/ 0 h 3831618"/>
              <a:gd name="connsiteX2" fmla="*/ 1853549 w 3625200"/>
              <a:gd name="connsiteY2" fmla="*/ 3688744 h 3831618"/>
              <a:gd name="connsiteX3" fmla="*/ 1802606 w 3625200"/>
              <a:gd name="connsiteY3" fmla="*/ 3831618 h 3831618"/>
              <a:gd name="connsiteX4" fmla="*/ 0 w 3625200"/>
              <a:gd name="connsiteY4" fmla="*/ 0 h 3831618"/>
              <a:gd name="connsiteX0" fmla="*/ 0 w 3625200"/>
              <a:gd name="connsiteY0" fmla="*/ 0 h 3836381"/>
              <a:gd name="connsiteX1" fmla="*/ 3625200 w 3625200"/>
              <a:gd name="connsiteY1" fmla="*/ 0 h 3836381"/>
              <a:gd name="connsiteX2" fmla="*/ 1801162 w 3625200"/>
              <a:gd name="connsiteY2" fmla="*/ 3836381 h 3836381"/>
              <a:gd name="connsiteX3" fmla="*/ 1802606 w 3625200"/>
              <a:gd name="connsiteY3" fmla="*/ 3831618 h 3836381"/>
              <a:gd name="connsiteX4" fmla="*/ 0 w 3625200"/>
              <a:gd name="connsiteY4" fmla="*/ 0 h 383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5200" h="3836381">
                <a:moveTo>
                  <a:pt x="0" y="0"/>
                </a:moveTo>
                <a:lnTo>
                  <a:pt x="3625200" y="0"/>
                </a:lnTo>
                <a:lnTo>
                  <a:pt x="1801162" y="3836381"/>
                </a:lnTo>
                <a:lnTo>
                  <a:pt x="1802606" y="383161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21" r="-2303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19"/>
          <p:cNvSpPr/>
          <p:nvPr userDrawn="1"/>
        </p:nvSpPr>
        <p:spPr>
          <a:xfrm>
            <a:off x="4494833" y="5343618"/>
            <a:ext cx="4659477" cy="1516763"/>
          </a:xfrm>
          <a:custGeom>
            <a:avLst/>
            <a:gdLst>
              <a:gd name="connsiteX0" fmla="*/ 0 w 3385050"/>
              <a:gd name="connsiteY0" fmla="*/ 0 h 1512000"/>
              <a:gd name="connsiteX1" fmla="*/ 3385050 w 3385050"/>
              <a:gd name="connsiteY1" fmla="*/ 0 h 1512000"/>
              <a:gd name="connsiteX2" fmla="*/ 3385050 w 3385050"/>
              <a:gd name="connsiteY2" fmla="*/ 1512000 h 1512000"/>
              <a:gd name="connsiteX3" fmla="*/ 0 w 3385050"/>
              <a:gd name="connsiteY3" fmla="*/ 1512000 h 1512000"/>
              <a:gd name="connsiteX4" fmla="*/ 0 w 3385050"/>
              <a:gd name="connsiteY4" fmla="*/ 0 h 1512000"/>
              <a:gd name="connsiteX0" fmla="*/ 1023938 w 3385050"/>
              <a:gd name="connsiteY0" fmla="*/ 2382 h 1512000"/>
              <a:gd name="connsiteX1" fmla="*/ 3385050 w 3385050"/>
              <a:gd name="connsiteY1" fmla="*/ 0 h 1512000"/>
              <a:gd name="connsiteX2" fmla="*/ 3385050 w 3385050"/>
              <a:gd name="connsiteY2" fmla="*/ 1512000 h 1512000"/>
              <a:gd name="connsiteX3" fmla="*/ 0 w 3385050"/>
              <a:gd name="connsiteY3" fmla="*/ 1512000 h 1512000"/>
              <a:gd name="connsiteX4" fmla="*/ 1023938 w 3385050"/>
              <a:gd name="connsiteY4" fmla="*/ 2382 h 1512000"/>
              <a:gd name="connsiteX0" fmla="*/ 714375 w 3385050"/>
              <a:gd name="connsiteY0" fmla="*/ 0 h 1514381"/>
              <a:gd name="connsiteX1" fmla="*/ 3385050 w 3385050"/>
              <a:gd name="connsiteY1" fmla="*/ 2381 h 1514381"/>
              <a:gd name="connsiteX2" fmla="*/ 3385050 w 3385050"/>
              <a:gd name="connsiteY2" fmla="*/ 1514381 h 1514381"/>
              <a:gd name="connsiteX3" fmla="*/ 0 w 3385050"/>
              <a:gd name="connsiteY3" fmla="*/ 1514381 h 1514381"/>
              <a:gd name="connsiteX4" fmla="*/ 714375 w 3385050"/>
              <a:gd name="connsiteY4" fmla="*/ 0 h 1514381"/>
              <a:gd name="connsiteX0" fmla="*/ 714375 w 4659019"/>
              <a:gd name="connsiteY0" fmla="*/ 2382 h 1516763"/>
              <a:gd name="connsiteX1" fmla="*/ 4659019 w 4659019"/>
              <a:gd name="connsiteY1" fmla="*/ 0 h 1516763"/>
              <a:gd name="connsiteX2" fmla="*/ 3385050 w 4659019"/>
              <a:gd name="connsiteY2" fmla="*/ 1516763 h 1516763"/>
              <a:gd name="connsiteX3" fmla="*/ 0 w 4659019"/>
              <a:gd name="connsiteY3" fmla="*/ 1516763 h 1516763"/>
              <a:gd name="connsiteX4" fmla="*/ 714375 w 4659019"/>
              <a:gd name="connsiteY4" fmla="*/ 2382 h 1516763"/>
              <a:gd name="connsiteX0" fmla="*/ 714375 w 4659019"/>
              <a:gd name="connsiteY0" fmla="*/ 2382 h 1516763"/>
              <a:gd name="connsiteX1" fmla="*/ 4659019 w 4659019"/>
              <a:gd name="connsiteY1" fmla="*/ 0 h 1516763"/>
              <a:gd name="connsiteX2" fmla="*/ 4654257 w 4659019"/>
              <a:gd name="connsiteY2" fmla="*/ 1514381 h 1516763"/>
              <a:gd name="connsiteX3" fmla="*/ 0 w 4659019"/>
              <a:gd name="connsiteY3" fmla="*/ 1516763 h 1516763"/>
              <a:gd name="connsiteX4" fmla="*/ 714375 w 4659019"/>
              <a:gd name="connsiteY4" fmla="*/ 2382 h 1516763"/>
              <a:gd name="connsiteX0" fmla="*/ 714375 w 4663993"/>
              <a:gd name="connsiteY0" fmla="*/ 2382 h 1516763"/>
              <a:gd name="connsiteX1" fmla="*/ 4659019 w 4663993"/>
              <a:gd name="connsiteY1" fmla="*/ 0 h 1516763"/>
              <a:gd name="connsiteX2" fmla="*/ 4663782 w 4663993"/>
              <a:gd name="connsiteY2" fmla="*/ 1516762 h 1516763"/>
              <a:gd name="connsiteX3" fmla="*/ 0 w 4663993"/>
              <a:gd name="connsiteY3" fmla="*/ 1516763 h 1516763"/>
              <a:gd name="connsiteX4" fmla="*/ 714375 w 4663993"/>
              <a:gd name="connsiteY4" fmla="*/ 2382 h 1516763"/>
              <a:gd name="connsiteX0" fmla="*/ 714375 w 4659477"/>
              <a:gd name="connsiteY0" fmla="*/ 2382 h 1516763"/>
              <a:gd name="connsiteX1" fmla="*/ 4659019 w 4659477"/>
              <a:gd name="connsiteY1" fmla="*/ 0 h 1516763"/>
              <a:gd name="connsiteX2" fmla="*/ 4659019 w 4659477"/>
              <a:gd name="connsiteY2" fmla="*/ 1516762 h 1516763"/>
              <a:gd name="connsiteX3" fmla="*/ 0 w 4659477"/>
              <a:gd name="connsiteY3" fmla="*/ 1516763 h 1516763"/>
              <a:gd name="connsiteX4" fmla="*/ 714375 w 4659477"/>
              <a:gd name="connsiteY4" fmla="*/ 2382 h 151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9477" h="1516763">
                <a:moveTo>
                  <a:pt x="714375" y="2382"/>
                </a:moveTo>
                <a:lnTo>
                  <a:pt x="4659019" y="0"/>
                </a:lnTo>
                <a:cubicBezTo>
                  <a:pt x="4657432" y="504794"/>
                  <a:pt x="4660606" y="1011968"/>
                  <a:pt x="4659019" y="1516762"/>
                </a:cubicBezTo>
                <a:lnTo>
                  <a:pt x="0" y="1516763"/>
                </a:lnTo>
                <a:lnTo>
                  <a:pt x="714375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Isosceles Triangle 9"/>
          <p:cNvSpPr/>
          <p:nvPr userDrawn="1"/>
        </p:nvSpPr>
        <p:spPr>
          <a:xfrm flipV="1">
            <a:off x="1260000" y="0"/>
            <a:ext cx="1429200" cy="1512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40" y="5877272"/>
            <a:ext cx="1819215" cy="5411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346000"/>
            <a:ext cx="4499992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flipV="1">
            <a:off x="3785615" y="5346000"/>
            <a:ext cx="1429200" cy="1512000"/>
          </a:xfrm>
          <a:prstGeom prst="triangle">
            <a:avLst/>
          </a:prstGeom>
          <a:solidFill>
            <a:srgbClr val="C6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004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9144000" cy="710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20251"/>
            <a:ext cx="7499176" cy="470591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601525-E5AC-46A5-B428-4CA4F4FED46C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7499176" cy="710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755" y="-2"/>
            <a:ext cx="1006855" cy="1420251"/>
            <a:chOff x="755" y="-2"/>
            <a:chExt cx="1006855" cy="1420251"/>
          </a:xfrm>
        </p:grpSpPr>
        <p:sp>
          <p:nvSpPr>
            <p:cNvPr id="7" name="Isosceles Triangle 6"/>
            <p:cNvSpPr/>
            <p:nvPr userDrawn="1"/>
          </p:nvSpPr>
          <p:spPr>
            <a:xfrm flipV="1">
              <a:off x="755" y="0"/>
              <a:ext cx="671237" cy="71012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Isosceles Triangle 7"/>
            <p:cNvSpPr/>
            <p:nvPr userDrawn="1"/>
          </p:nvSpPr>
          <p:spPr>
            <a:xfrm flipV="1">
              <a:off x="336373" y="710124"/>
              <a:ext cx="671237" cy="71012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Isosceles Triangle 8"/>
            <p:cNvSpPr/>
            <p:nvPr userDrawn="1"/>
          </p:nvSpPr>
          <p:spPr>
            <a:xfrm rot="10800000" flipV="1">
              <a:off x="336372" y="-2"/>
              <a:ext cx="671237" cy="71012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88224" y="63261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601525-E5AC-46A5-B428-4CA4F4FED46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9595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9144000" cy="710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24744"/>
            <a:ext cx="7499176" cy="500141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601525-E5AC-46A5-B428-4CA4F4FED46C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7499176" cy="710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Isosceles Triangle 5"/>
          <p:cNvSpPr/>
          <p:nvPr userDrawn="1"/>
        </p:nvSpPr>
        <p:spPr>
          <a:xfrm flipV="1">
            <a:off x="755" y="0"/>
            <a:ext cx="671237" cy="7101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Isosceles Triangle 6"/>
          <p:cNvSpPr/>
          <p:nvPr userDrawn="1"/>
        </p:nvSpPr>
        <p:spPr>
          <a:xfrm rot="10800000" flipV="1">
            <a:off x="336372" y="-2"/>
            <a:ext cx="671237" cy="71012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88224" y="63345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601525-E5AC-46A5-B428-4CA4F4FED46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572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601525-E5AC-46A5-B428-4CA4F4FED46C}" type="slidenum">
              <a:rPr lang="en-AU" smtClean="0"/>
              <a:t>‹#›</a:t>
            </a:fld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0"/>
            <a:ext cx="9143245" cy="396207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87624" y="1420251"/>
            <a:ext cx="7499176" cy="470591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499176" cy="710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1"/>
            <a:ext cx="9144000" cy="443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Isosceles Triangle 6"/>
          <p:cNvSpPr/>
          <p:nvPr userDrawn="1"/>
        </p:nvSpPr>
        <p:spPr>
          <a:xfrm flipV="1">
            <a:off x="756" y="-2"/>
            <a:ext cx="419206" cy="44349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Isosceles Triangle 7"/>
          <p:cNvSpPr/>
          <p:nvPr userDrawn="1"/>
        </p:nvSpPr>
        <p:spPr>
          <a:xfrm rot="10800000" flipV="1">
            <a:off x="210360" y="1"/>
            <a:ext cx="419204" cy="44349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88224" y="63261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601525-E5AC-46A5-B428-4CA4F4FED46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5084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-1"/>
            <a:ext cx="9144000" cy="710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7499176" cy="710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55" y="-2"/>
            <a:ext cx="1006855" cy="1420251"/>
            <a:chOff x="755" y="-2"/>
            <a:chExt cx="1006855" cy="1420251"/>
          </a:xfrm>
        </p:grpSpPr>
        <p:sp>
          <p:nvSpPr>
            <p:cNvPr id="9" name="Isosceles Triangle 8"/>
            <p:cNvSpPr/>
            <p:nvPr userDrawn="1"/>
          </p:nvSpPr>
          <p:spPr>
            <a:xfrm flipV="1">
              <a:off x="755" y="0"/>
              <a:ext cx="671237" cy="71012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Isosceles Triangle 9"/>
            <p:cNvSpPr/>
            <p:nvPr userDrawn="1"/>
          </p:nvSpPr>
          <p:spPr>
            <a:xfrm flipV="1">
              <a:off x="336373" y="710124"/>
              <a:ext cx="671237" cy="71012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 flipV="1">
              <a:off x="336372" y="-2"/>
              <a:ext cx="671237" cy="71012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601525-E5AC-46A5-B428-4CA4F4FED46C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588224" y="63261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601525-E5AC-46A5-B428-4CA4F4FED46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724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0" b="34110"/>
          <a:stretch/>
        </p:blipFill>
        <p:spPr>
          <a:xfrm>
            <a:off x="755" y="710124"/>
            <a:ext cx="9143245" cy="193332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-1"/>
            <a:ext cx="9144000" cy="710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7499176" cy="710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55" y="-2"/>
            <a:ext cx="1006855" cy="1420251"/>
            <a:chOff x="755" y="-2"/>
            <a:chExt cx="1006855" cy="1420251"/>
          </a:xfrm>
        </p:grpSpPr>
        <p:sp>
          <p:nvSpPr>
            <p:cNvPr id="6" name="Isosceles Triangle 5"/>
            <p:cNvSpPr/>
            <p:nvPr userDrawn="1"/>
          </p:nvSpPr>
          <p:spPr>
            <a:xfrm flipV="1">
              <a:off x="755" y="0"/>
              <a:ext cx="671237" cy="71012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Isosceles Triangle 6"/>
            <p:cNvSpPr/>
            <p:nvPr userDrawn="1"/>
          </p:nvSpPr>
          <p:spPr>
            <a:xfrm flipV="1">
              <a:off x="336373" y="710124"/>
              <a:ext cx="671237" cy="71012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 flipV="1">
              <a:off x="336372" y="-2"/>
              <a:ext cx="671237" cy="71012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87624" y="2852934"/>
            <a:ext cx="7499176" cy="327322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601525-E5AC-46A5-B428-4CA4F4FED46C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601525-E5AC-46A5-B428-4CA4F4FED46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9542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AA5E5-4A2F-4BF0-BD24-3D5392D61631}" type="datetimeFigureOut">
              <a:rPr lang="en-AU" smtClean="0"/>
              <a:t>3/11/2016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4786E-3355-4319-A349-5A0CCF522B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689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AA5E5-4A2F-4BF0-BD24-3D5392D61631}" type="datetimeFigureOut">
              <a:rPr lang="en-AU" smtClean="0">
                <a:solidFill>
                  <a:srgbClr val="393838">
                    <a:tint val="75000"/>
                  </a:srgbClr>
                </a:solidFill>
              </a:rPr>
              <a:pPr/>
              <a:t>3/11/2016</a:t>
            </a:fld>
            <a:endParaRPr lang="en-AU">
              <a:solidFill>
                <a:srgbClr val="39383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srgbClr val="39383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4786E-3355-4319-A349-5A0CCF522B01}" type="slidenum">
              <a:rPr lang="en-AU" smtClean="0">
                <a:solidFill>
                  <a:srgbClr val="393838">
                    <a:tint val="75000"/>
                  </a:srgbClr>
                </a:solidFill>
              </a:rPr>
              <a:pPr/>
              <a:t>‹#›</a:t>
            </a:fld>
            <a:endParaRPr lang="en-AU">
              <a:solidFill>
                <a:srgbClr val="39383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7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7944" y="3145446"/>
            <a:ext cx="4932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prstClr val="white"/>
                </a:solidFill>
              </a:rPr>
              <a:t>Building knowledge and technology through collaborative water monitoring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724128" y="2442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prstClr val="white"/>
                </a:solidFill>
              </a:rPr>
              <a:t>National Hydrology Project </a:t>
            </a:r>
            <a:endParaRPr lang="en-AU" dirty="0" smtClean="0">
              <a:solidFill>
                <a:prstClr val="white"/>
              </a:solidFill>
            </a:endParaRPr>
          </a:p>
          <a:p>
            <a:r>
              <a:rPr lang="en-AU" dirty="0" smtClean="0">
                <a:solidFill>
                  <a:prstClr val="white"/>
                </a:solidFill>
              </a:rPr>
              <a:t>International </a:t>
            </a:r>
            <a:r>
              <a:rPr lang="en-AU" dirty="0">
                <a:solidFill>
                  <a:prstClr val="white"/>
                </a:solidFill>
              </a:rPr>
              <a:t>Seminar  </a:t>
            </a:r>
          </a:p>
          <a:p>
            <a:r>
              <a:rPr lang="en-AU" dirty="0">
                <a:solidFill>
                  <a:prstClr val="white"/>
                </a:solidFill>
              </a:rPr>
              <a:t>Pune, India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5877272"/>
            <a:ext cx="1490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prstClr val="white"/>
                </a:solidFill>
              </a:rPr>
              <a:t>Paul Wilson</a:t>
            </a:r>
          </a:p>
        </p:txBody>
      </p:sp>
    </p:spTree>
    <p:extLst>
      <p:ext uri="{BB962C8B-B14F-4D97-AF65-F5344CB8AC3E}">
        <p14:creationId xmlns:p14="http://schemas.microsoft.com/office/powerpoint/2010/main" val="384775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420251"/>
            <a:ext cx="7931224" cy="470591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AU" dirty="0" smtClean="0"/>
              <a:t>Outsourced data model</a:t>
            </a:r>
          </a:p>
          <a:p>
            <a:pPr marL="0" indent="0">
              <a:buNone/>
            </a:pPr>
            <a:r>
              <a:rPr lang="en-AU" dirty="0" smtClean="0"/>
              <a:t>2 major contracts</a:t>
            </a:r>
          </a:p>
          <a:p>
            <a:pPr lvl="1"/>
            <a:r>
              <a:rPr lang="en-AU" dirty="0"/>
              <a:t>Field services</a:t>
            </a:r>
          </a:p>
          <a:p>
            <a:pPr lvl="1"/>
            <a:r>
              <a:rPr lang="en-AU" dirty="0"/>
              <a:t>Lab services</a:t>
            </a:r>
          </a:p>
          <a:p>
            <a:endParaRPr lang="en-AU" dirty="0" smtClean="0"/>
          </a:p>
          <a:p>
            <a:pPr>
              <a:spcAft>
                <a:spcPts val="600"/>
              </a:spcAft>
            </a:pPr>
            <a:r>
              <a:rPr lang="en-AU" dirty="0" smtClean="0"/>
              <a:t>Contract is between DELWP and the service providers</a:t>
            </a:r>
          </a:p>
          <a:p>
            <a:r>
              <a:rPr lang="en-AU" dirty="0" smtClean="0"/>
              <a:t>Formal Agreement between DELWP and all partners</a:t>
            </a:r>
          </a:p>
          <a:p>
            <a:endParaRPr lang="en-AU" dirty="0"/>
          </a:p>
          <a:p>
            <a:pPr>
              <a:spcAft>
                <a:spcPts val="600"/>
              </a:spcAft>
            </a:pPr>
            <a:r>
              <a:rPr lang="en-AU" dirty="0" smtClean="0"/>
              <a:t>$A10 </a:t>
            </a:r>
            <a:r>
              <a:rPr lang="en-AU" dirty="0"/>
              <a:t>million/ year (515 million INR) </a:t>
            </a:r>
            <a:endParaRPr lang="en-AU" dirty="0" smtClean="0"/>
          </a:p>
          <a:p>
            <a:r>
              <a:rPr lang="en-AU" dirty="0" smtClean="0"/>
              <a:t>Total </a:t>
            </a:r>
            <a:r>
              <a:rPr lang="en-AU" dirty="0"/>
              <a:t>contract value </a:t>
            </a:r>
            <a:r>
              <a:rPr lang="en-AU" dirty="0" smtClean="0"/>
              <a:t>$A80 </a:t>
            </a:r>
            <a:r>
              <a:rPr lang="en-AU" dirty="0"/>
              <a:t>million (</a:t>
            </a:r>
            <a:r>
              <a:rPr lang="en-AU" dirty="0" smtClean="0"/>
              <a:t>4100 </a:t>
            </a:r>
            <a:r>
              <a:rPr lang="en-AU" dirty="0"/>
              <a:t>million INR)</a:t>
            </a:r>
          </a:p>
          <a:p>
            <a:endParaRPr lang="en-AU" dirty="0" smtClean="0"/>
          </a:p>
          <a:p>
            <a:pPr lvl="1"/>
            <a:endParaRPr lang="en-AU" dirty="0"/>
          </a:p>
          <a:p>
            <a:pPr lvl="1"/>
            <a:endParaRPr lang="en-AU" dirty="0" smtClean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sz="2600" b="1" dirty="0" smtClean="0"/>
              <a:t>Contracts</a:t>
            </a:r>
            <a:endParaRPr lang="en-AU" sz="2600" b="1" dirty="0"/>
          </a:p>
        </p:txBody>
      </p:sp>
    </p:spTree>
    <p:extLst>
      <p:ext uri="{BB962C8B-B14F-4D97-AF65-F5344CB8AC3E}">
        <p14:creationId xmlns:p14="http://schemas.microsoft.com/office/powerpoint/2010/main" val="12059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sz="2600" b="1" dirty="0" smtClean="0"/>
              <a:t>Data collection</a:t>
            </a:r>
            <a:endParaRPr lang="en-AU" sz="2600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44733"/>
            <a:ext cx="7937017" cy="4456633"/>
          </a:xfrm>
          <a:ln w="38100"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5878404" cy="3918936"/>
          </a:xfrm>
          <a:prstGeom prst="rect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7" name="Picture 6" descr="E:\All Monitoring Site details\Site inspections- photos\401201A Murray River @ Jingellic_110112\SAM_19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9"/>
            <a:ext cx="2808312" cy="3528392"/>
          </a:xfrm>
          <a:prstGeom prst="rect">
            <a:avLst/>
          </a:prstGeom>
          <a:noFill/>
          <a:ln w="34925"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264363" cy="2448272"/>
          </a:xfrm>
          <a:prstGeom prst="rect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8591" y="2162579"/>
            <a:ext cx="4846292" cy="3634719"/>
          </a:xfrm>
          <a:prstGeom prst="rect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74552"/>
            <a:ext cx="6300192" cy="4725144"/>
          </a:xfrm>
          <a:prstGeom prst="rect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7266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sz="2600" b="1" dirty="0" smtClean="0"/>
              <a:t>Data transfer</a:t>
            </a:r>
            <a:endParaRPr lang="en-AU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5471" y="1371360"/>
            <a:ext cx="6312555" cy="3847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900" b="1" dirty="0" smtClean="0">
                <a:solidFill>
                  <a:schemeClr val="bg1"/>
                </a:solidFill>
              </a:rPr>
              <a:t>Service providers</a:t>
            </a:r>
            <a:endParaRPr lang="en-AU" sz="19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6882" y="3450828"/>
            <a:ext cx="1116838" cy="36933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QA/QC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950562" y="5158299"/>
            <a:ext cx="1584000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DELWP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803980" y="2976246"/>
            <a:ext cx="1080120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BoM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3025218" y="2987037"/>
            <a:ext cx="1224000" cy="369332"/>
          </a:xfrm>
          <a:prstGeom prst="rect">
            <a:avLst/>
          </a:prstGeom>
          <a:solidFill>
            <a:srgbClr val="D8D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Partners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3029393" y="3403742"/>
            <a:ext cx="1224000" cy="369332"/>
          </a:xfrm>
          <a:prstGeom prst="rect">
            <a:avLst/>
          </a:prstGeom>
          <a:solidFill>
            <a:srgbClr val="D8D0F0"/>
          </a:solidFill>
          <a:ln>
            <a:noFill/>
          </a:ln>
        </p:spPr>
        <p:txBody>
          <a:bodyPr wrap="square" lIns="18000" rIns="18000" rtlCol="0">
            <a:spAutoFit/>
          </a:bodyPr>
          <a:lstStyle/>
          <a:p>
            <a:pPr algn="ctr"/>
            <a:r>
              <a:rPr lang="en-AU" dirty="0" err="1" smtClean="0"/>
              <a:t>Floodzoom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6" y="2967499"/>
            <a:ext cx="1224136" cy="369332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DELWP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7" y="3386405"/>
            <a:ext cx="1224136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18000" rIns="18000" rtlCol="0">
            <a:spAutoFit/>
          </a:bodyPr>
          <a:lstStyle/>
          <a:p>
            <a:pPr algn="ctr"/>
            <a:r>
              <a:rPr lang="en-AU" sz="1300" i="1" dirty="0" smtClean="0"/>
              <a:t>Web- and     app-based, publically available</a:t>
            </a:r>
            <a:endParaRPr lang="en-AU" sz="13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246158" y="5157024"/>
            <a:ext cx="1584176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8000" rIns="18000" rtlCol="0">
            <a:spAutoFit/>
          </a:bodyPr>
          <a:lstStyle/>
          <a:p>
            <a:pPr algn="ctr"/>
            <a:r>
              <a:rPr lang="en-AU" dirty="0" smtClean="0"/>
              <a:t>Water register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1803980" y="3399820"/>
            <a:ext cx="1080120" cy="91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36000" rIns="36000" rtlCol="0" anchor="ctr">
            <a:spAutoFit/>
          </a:bodyPr>
          <a:lstStyle/>
          <a:p>
            <a:pPr algn="ctr"/>
            <a:r>
              <a:rPr lang="en-AU" sz="1300" i="1" dirty="0" smtClean="0"/>
              <a:t>Web-based, publically available</a:t>
            </a:r>
            <a:endParaRPr lang="en-AU" sz="13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33296" y="3820160"/>
            <a:ext cx="1224136" cy="509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tIns="54000" bIns="54000" rtlCol="0">
            <a:spAutoFit/>
          </a:bodyPr>
          <a:lstStyle/>
          <a:p>
            <a:pPr algn="ctr"/>
            <a:r>
              <a:rPr lang="en-AU" sz="1300" i="1" dirty="0" smtClean="0"/>
              <a:t>Not publically available</a:t>
            </a:r>
            <a:endParaRPr lang="en-AU" sz="1300" i="1" dirty="0"/>
          </a:p>
        </p:txBody>
      </p:sp>
      <p:cxnSp>
        <p:nvCxnSpPr>
          <p:cNvPr id="20" name="Elbow Connector 19"/>
          <p:cNvCxnSpPr/>
          <p:nvPr/>
        </p:nvCxnSpPr>
        <p:spPr>
          <a:xfrm rot="5400000">
            <a:off x="2562229" y="995084"/>
            <a:ext cx="440376" cy="3504454"/>
          </a:xfrm>
          <a:prstGeom prst="bentConnector3">
            <a:avLst>
              <a:gd name="adj1" fmla="val 52233"/>
            </a:avLst>
          </a:prstGeom>
          <a:ln w="22225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950562" y="5584625"/>
            <a:ext cx="4879772" cy="2364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36000" tIns="18000" rIns="36000" bIns="18000" rtlCol="0" anchor="ctr">
            <a:spAutoFit/>
          </a:bodyPr>
          <a:lstStyle/>
          <a:p>
            <a:pPr algn="ctr"/>
            <a:r>
              <a:rPr lang="en-AU" sz="1300" i="1" dirty="0" smtClean="0"/>
              <a:t>Web-based,    publically available</a:t>
            </a:r>
            <a:endParaRPr lang="en-AU" sz="1300" i="1" dirty="0"/>
          </a:p>
        </p:txBody>
      </p:sp>
      <p:cxnSp>
        <p:nvCxnSpPr>
          <p:cNvPr id="78" name="Elbow Connector 77"/>
          <p:cNvCxnSpPr>
            <a:stCxn id="7" idx="2"/>
            <a:endCxn id="12" idx="3"/>
          </p:cNvCxnSpPr>
          <p:nvPr/>
        </p:nvCxnSpPr>
        <p:spPr>
          <a:xfrm rot="5400000">
            <a:off x="3863377" y="2917140"/>
            <a:ext cx="1061285" cy="281251"/>
          </a:xfrm>
          <a:prstGeom prst="bentConnector2">
            <a:avLst/>
          </a:prstGeom>
          <a:ln w="25400">
            <a:solidFill>
              <a:srgbClr val="4A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/>
          <p:nvPr/>
        </p:nvCxnSpPr>
        <p:spPr>
          <a:xfrm rot="5400000">
            <a:off x="4059809" y="2706700"/>
            <a:ext cx="644580" cy="285426"/>
          </a:xfrm>
          <a:prstGeom prst="bentConnector2">
            <a:avLst/>
          </a:prstGeom>
          <a:ln w="25400">
            <a:solidFill>
              <a:srgbClr val="4A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/>
          <p:nvPr/>
        </p:nvCxnSpPr>
        <p:spPr>
          <a:xfrm rot="16200000" flipH="1">
            <a:off x="5125101" y="2219391"/>
            <a:ext cx="936000" cy="1544400"/>
          </a:xfrm>
          <a:prstGeom prst="bentConnector3">
            <a:avLst>
              <a:gd name="adj1" fmla="val 64682"/>
            </a:avLst>
          </a:prstGeom>
          <a:ln w="25400">
            <a:solidFill>
              <a:srgbClr val="4A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6" idx="2"/>
            <a:endCxn id="14" idx="0"/>
          </p:cNvCxnSpPr>
          <p:nvPr/>
        </p:nvCxnSpPr>
        <p:spPr>
          <a:xfrm>
            <a:off x="6365301" y="3820160"/>
            <a:ext cx="15540" cy="575536"/>
          </a:xfrm>
          <a:prstGeom prst="straightConnector1">
            <a:avLst/>
          </a:prstGeom>
          <a:ln w="25400">
            <a:solidFill>
              <a:srgbClr val="4A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" idx="2"/>
            <a:endCxn id="7" idx="0"/>
          </p:cNvCxnSpPr>
          <p:nvPr/>
        </p:nvCxnSpPr>
        <p:spPr>
          <a:xfrm>
            <a:off x="4531749" y="1756081"/>
            <a:ext cx="2895" cy="401710"/>
          </a:xfrm>
          <a:prstGeom prst="straightConnector1">
            <a:avLst/>
          </a:prstGeom>
          <a:ln w="25400">
            <a:solidFill>
              <a:srgbClr val="4A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03151" y="4395696"/>
            <a:ext cx="2555379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Verified data —</a:t>
            </a:r>
            <a:r>
              <a:rPr lang="en-AU" sz="1600" dirty="0" smtClean="0"/>
              <a:t> monthly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90150" y="5153623"/>
            <a:ext cx="1584000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BoM</a:t>
            </a:r>
            <a:endParaRPr lang="en-AU" dirty="0"/>
          </a:p>
        </p:txBody>
      </p:sp>
      <p:cxnSp>
        <p:nvCxnSpPr>
          <p:cNvPr id="41" name="Elbow Connector 40"/>
          <p:cNvCxnSpPr>
            <a:stCxn id="7" idx="2"/>
            <a:endCxn id="10" idx="0"/>
          </p:cNvCxnSpPr>
          <p:nvPr/>
        </p:nvCxnSpPr>
        <p:spPr>
          <a:xfrm rot="5400000">
            <a:off x="3214781" y="1656382"/>
            <a:ext cx="449123" cy="2190604"/>
          </a:xfrm>
          <a:prstGeom prst="bentConnector3">
            <a:avLst>
              <a:gd name="adj1" fmla="val 50000"/>
            </a:avLst>
          </a:prstGeom>
          <a:ln w="25400">
            <a:solidFill>
              <a:srgbClr val="4A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4" idx="2"/>
            <a:endCxn id="8" idx="0"/>
          </p:cNvCxnSpPr>
          <p:nvPr/>
        </p:nvCxnSpPr>
        <p:spPr>
          <a:xfrm rot="5400000">
            <a:off x="5365067" y="4142524"/>
            <a:ext cx="393271" cy="1638279"/>
          </a:xfrm>
          <a:prstGeom prst="bentConnector3">
            <a:avLst/>
          </a:prstGeom>
          <a:ln w="25400">
            <a:solidFill>
              <a:srgbClr val="4A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4" idx="2"/>
            <a:endCxn id="2" idx="0"/>
          </p:cNvCxnSpPr>
          <p:nvPr/>
        </p:nvCxnSpPr>
        <p:spPr>
          <a:xfrm rot="16200000" flipH="1">
            <a:off x="7013545" y="4132323"/>
            <a:ext cx="391996" cy="1657405"/>
          </a:xfrm>
          <a:prstGeom prst="bentConnector3">
            <a:avLst/>
          </a:prstGeom>
          <a:ln w="25400">
            <a:solidFill>
              <a:srgbClr val="4A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2"/>
            <a:endCxn id="28" idx="0"/>
          </p:cNvCxnSpPr>
          <p:nvPr/>
        </p:nvCxnSpPr>
        <p:spPr>
          <a:xfrm>
            <a:off x="6380841" y="4765028"/>
            <a:ext cx="1309" cy="388595"/>
          </a:xfrm>
          <a:prstGeom prst="straightConnector1">
            <a:avLst/>
          </a:prstGeom>
          <a:ln w="25400">
            <a:solidFill>
              <a:srgbClr val="4A48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02569" y="2157791"/>
            <a:ext cx="2464150" cy="3693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 smtClean="0"/>
              <a:t>Real-time data</a:t>
            </a:r>
          </a:p>
        </p:txBody>
      </p:sp>
    </p:spTree>
    <p:extLst>
      <p:ext uri="{BB962C8B-B14F-4D97-AF65-F5344CB8AC3E}">
        <p14:creationId xmlns:p14="http://schemas.microsoft.com/office/powerpoint/2010/main" val="28328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dirty="0"/>
              <a:t>Monitoring and maintenance</a:t>
            </a:r>
          </a:p>
          <a:p>
            <a:r>
              <a:rPr lang="en-AU" dirty="0" smtClean="0"/>
              <a:t>Extra Works (25% </a:t>
            </a:r>
            <a:r>
              <a:rPr lang="en-AU" dirty="0"/>
              <a:t>of total budget)</a:t>
            </a:r>
          </a:p>
          <a:p>
            <a:r>
              <a:rPr lang="en-AU" dirty="0" smtClean="0"/>
              <a:t>Equipment Maintenance Fund (&lt;10% </a:t>
            </a:r>
            <a:r>
              <a:rPr lang="en-AU" dirty="0"/>
              <a:t>of total budget)</a:t>
            </a:r>
          </a:p>
          <a:p>
            <a:r>
              <a:rPr lang="en-AU" dirty="0"/>
              <a:t>Flood damage – separate </a:t>
            </a:r>
            <a:r>
              <a:rPr lang="en-AU" dirty="0" smtClean="0"/>
              <a:t>budget</a:t>
            </a:r>
          </a:p>
          <a:p>
            <a:r>
              <a:rPr lang="en-AU" dirty="0" smtClean="0"/>
              <a:t>Equipment trials (in partnership with service provider)</a:t>
            </a:r>
            <a:endParaRPr lang="en-AU" dirty="0"/>
          </a:p>
          <a:p>
            <a:endParaRPr lang="en-AU" dirty="0"/>
          </a:p>
          <a:p>
            <a:r>
              <a:rPr lang="en-AU" dirty="0"/>
              <a:t>Regional co-ordinators</a:t>
            </a:r>
          </a:p>
          <a:p>
            <a:endParaRPr lang="en-AU" dirty="0"/>
          </a:p>
          <a:p>
            <a:r>
              <a:rPr lang="en-AU" dirty="0"/>
              <a:t>Management, billing, databases and </a:t>
            </a:r>
            <a:r>
              <a:rPr lang="en-AU" dirty="0" smtClean="0"/>
              <a:t>publication </a:t>
            </a:r>
            <a:r>
              <a:rPr lang="en-AU" dirty="0"/>
              <a:t>of data – paid for DELWP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sz="2600" b="1" dirty="0" smtClean="0"/>
              <a:t>Maintenance and other services</a:t>
            </a:r>
            <a:endParaRPr lang="en-AU" sz="2600" b="1" dirty="0"/>
          </a:p>
        </p:txBody>
      </p:sp>
    </p:spTree>
    <p:extLst>
      <p:ext uri="{BB962C8B-B14F-4D97-AF65-F5344CB8AC3E}">
        <p14:creationId xmlns:p14="http://schemas.microsoft.com/office/powerpoint/2010/main" val="415967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196751"/>
            <a:ext cx="7787208" cy="4929412"/>
          </a:xfrm>
        </p:spPr>
        <p:txBody>
          <a:bodyPr>
            <a:normAutofit/>
          </a:bodyPr>
          <a:lstStyle/>
          <a:p>
            <a:pPr lvl="0"/>
            <a:r>
              <a:rPr lang="en-AU" sz="2200" dirty="0">
                <a:solidFill>
                  <a:srgbClr val="393838"/>
                </a:solidFill>
              </a:rPr>
              <a:t>Technical Reference Group</a:t>
            </a:r>
          </a:p>
          <a:p>
            <a:pPr lvl="0"/>
            <a:r>
              <a:rPr lang="en-AU" sz="2200" dirty="0">
                <a:solidFill>
                  <a:srgbClr val="393838"/>
                </a:solidFill>
              </a:rPr>
              <a:t>Real time data</a:t>
            </a:r>
          </a:p>
          <a:p>
            <a:pPr lvl="0"/>
            <a:r>
              <a:rPr lang="en-AU" sz="2200" dirty="0">
                <a:solidFill>
                  <a:srgbClr val="393838"/>
                </a:solidFill>
              </a:rPr>
              <a:t>Portable Automated Loggers (PALs)</a:t>
            </a:r>
          </a:p>
          <a:p>
            <a:pPr lvl="0"/>
            <a:r>
              <a:rPr lang="en-AU" sz="2200" dirty="0">
                <a:solidFill>
                  <a:srgbClr val="393838"/>
                </a:solidFill>
              </a:rPr>
              <a:t>Flood intelligence platform</a:t>
            </a:r>
          </a:p>
          <a:p>
            <a:pPr lvl="0"/>
            <a:r>
              <a:rPr lang="en-AU" sz="2200" dirty="0" err="1">
                <a:solidFill>
                  <a:srgbClr val="393838"/>
                </a:solidFill>
              </a:rPr>
              <a:t>Modums</a:t>
            </a:r>
            <a:r>
              <a:rPr lang="en-AU" sz="2200" dirty="0">
                <a:solidFill>
                  <a:srgbClr val="393838"/>
                </a:solidFill>
              </a:rPr>
              <a:t> vs radio transfer</a:t>
            </a:r>
          </a:p>
          <a:p>
            <a:pPr lvl="0"/>
            <a:r>
              <a:rPr lang="en-AU" sz="2200" dirty="0">
                <a:solidFill>
                  <a:srgbClr val="393838"/>
                </a:solidFill>
              </a:rPr>
              <a:t>M2M communication</a:t>
            </a:r>
          </a:p>
          <a:p>
            <a:pPr lvl="0"/>
            <a:endParaRPr lang="en-AU" sz="2200" dirty="0">
              <a:solidFill>
                <a:srgbClr val="393838"/>
              </a:solidFill>
            </a:endParaRPr>
          </a:p>
          <a:p>
            <a:pPr lvl="0"/>
            <a:r>
              <a:rPr lang="en-AU" sz="2200" dirty="0">
                <a:solidFill>
                  <a:srgbClr val="393838"/>
                </a:solidFill>
              </a:rPr>
              <a:t>Drones</a:t>
            </a:r>
          </a:p>
          <a:p>
            <a:pPr lvl="0"/>
            <a:r>
              <a:rPr lang="en-AU" sz="2200" dirty="0">
                <a:solidFill>
                  <a:srgbClr val="393838"/>
                </a:solidFill>
              </a:rPr>
              <a:t>Endless wires and OH+S</a:t>
            </a:r>
          </a:p>
          <a:p>
            <a:pPr lvl="0"/>
            <a:r>
              <a:rPr lang="en-AU" sz="2200" dirty="0" smtClean="0">
                <a:solidFill>
                  <a:srgbClr val="393838"/>
                </a:solidFill>
              </a:rPr>
              <a:t>Site runner</a:t>
            </a:r>
            <a:endParaRPr lang="en-AU" sz="2200" dirty="0">
              <a:solidFill>
                <a:srgbClr val="393838"/>
              </a:solidFill>
            </a:endParaRPr>
          </a:p>
          <a:p>
            <a:endParaRPr lang="en-AU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sz="2600" b="1" dirty="0" smtClean="0"/>
              <a:t>Technology</a:t>
            </a:r>
            <a:endParaRPr lang="en-AU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96751"/>
            <a:ext cx="2996551" cy="39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1200"/>
              </a:spcAft>
            </a:pPr>
            <a:r>
              <a:rPr lang="en-AU" sz="2000" dirty="0">
                <a:solidFill>
                  <a:srgbClr val="393838"/>
                </a:solidFill>
              </a:rPr>
              <a:t>Subscription Notification Service</a:t>
            </a:r>
          </a:p>
          <a:p>
            <a:pPr lvl="0">
              <a:spcAft>
                <a:spcPts val="600"/>
              </a:spcAft>
            </a:pPr>
            <a:r>
              <a:rPr lang="en-AU" sz="2000" dirty="0">
                <a:solidFill>
                  <a:srgbClr val="393838"/>
                </a:solidFill>
              </a:rPr>
              <a:t>Digital Transformation Development underway</a:t>
            </a:r>
          </a:p>
          <a:p>
            <a:pPr lvl="1">
              <a:spcAft>
                <a:spcPts val="600"/>
              </a:spcAft>
            </a:pPr>
            <a:r>
              <a:rPr lang="en-AU" sz="1800" dirty="0">
                <a:solidFill>
                  <a:srgbClr val="393838"/>
                </a:solidFill>
              </a:rPr>
              <a:t>Mobile apps to show daily storage levels </a:t>
            </a:r>
          </a:p>
          <a:p>
            <a:pPr lvl="1"/>
            <a:r>
              <a:rPr lang="en-AU" sz="1800" dirty="0">
                <a:solidFill>
                  <a:srgbClr val="393838"/>
                </a:solidFill>
              </a:rPr>
              <a:t>working to provide more than just figures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sz="2600" b="1" dirty="0" smtClean="0"/>
              <a:t>Technology</a:t>
            </a:r>
            <a:endParaRPr lang="en-AU" sz="2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763420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5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420251"/>
            <a:ext cx="7931224" cy="4705912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en-AU" sz="2000" dirty="0" smtClean="0">
                <a:solidFill>
                  <a:srgbClr val="393838"/>
                </a:solidFill>
              </a:rPr>
              <a:t>New </a:t>
            </a:r>
            <a:r>
              <a:rPr lang="en-AU" sz="2000" dirty="0">
                <a:solidFill>
                  <a:srgbClr val="393838"/>
                </a:solidFill>
              </a:rPr>
              <a:t>emphasis</a:t>
            </a:r>
          </a:p>
          <a:p>
            <a:pPr lvl="1">
              <a:spcAft>
                <a:spcPts val="600"/>
              </a:spcAft>
            </a:pPr>
            <a:r>
              <a:rPr lang="en-AU" sz="1800" dirty="0">
                <a:solidFill>
                  <a:srgbClr val="393838"/>
                </a:solidFill>
              </a:rPr>
              <a:t>Wider scope – rock fish ramps</a:t>
            </a:r>
          </a:p>
          <a:p>
            <a:pPr lvl="1">
              <a:spcAft>
                <a:spcPts val="600"/>
              </a:spcAft>
            </a:pPr>
            <a:r>
              <a:rPr lang="en-AU" sz="1800" dirty="0" smtClean="0">
                <a:solidFill>
                  <a:srgbClr val="393838"/>
                </a:solidFill>
              </a:rPr>
              <a:t>Change in messaging</a:t>
            </a:r>
          </a:p>
          <a:p>
            <a:pPr lvl="2">
              <a:spcAft>
                <a:spcPts val="600"/>
              </a:spcAft>
            </a:pPr>
            <a:r>
              <a:rPr lang="en-AU" sz="1600" dirty="0" smtClean="0">
                <a:solidFill>
                  <a:srgbClr val="393838"/>
                </a:solidFill>
              </a:rPr>
              <a:t>Can not under take: </a:t>
            </a:r>
            <a:r>
              <a:rPr lang="en-AU" sz="1600" dirty="0" smtClean="0">
                <a:solidFill>
                  <a:srgbClr val="393838"/>
                </a:solidFill>
              </a:rPr>
              <a:t>compliance</a:t>
            </a:r>
            <a:r>
              <a:rPr lang="en-AU" sz="1600" dirty="0">
                <a:solidFill>
                  <a:srgbClr val="393838"/>
                </a:solidFill>
              </a:rPr>
              <a:t>, water allocation, measure water use, modelling and reporting (daily/ weekly/ monthly/ annual</a:t>
            </a:r>
            <a:r>
              <a:rPr lang="en-AU" sz="1600" dirty="0" smtClean="0">
                <a:solidFill>
                  <a:srgbClr val="393838"/>
                </a:solidFill>
              </a:rPr>
              <a:t>), without monitoring data.</a:t>
            </a:r>
            <a:endParaRPr lang="en-AU" sz="1600" dirty="0">
              <a:solidFill>
                <a:srgbClr val="393838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AU" sz="1800" dirty="0" smtClean="0">
                <a:solidFill>
                  <a:srgbClr val="393838"/>
                </a:solidFill>
              </a:rPr>
              <a:t>Evidence-based </a:t>
            </a:r>
            <a:r>
              <a:rPr lang="en-AU" sz="1800" dirty="0">
                <a:solidFill>
                  <a:srgbClr val="393838"/>
                </a:solidFill>
              </a:rPr>
              <a:t>decision making</a:t>
            </a:r>
          </a:p>
          <a:p>
            <a:pPr lvl="1"/>
            <a:r>
              <a:rPr lang="en-AU" sz="1800" dirty="0">
                <a:solidFill>
                  <a:srgbClr val="393838"/>
                </a:solidFill>
              </a:rPr>
              <a:t>Decisions made </a:t>
            </a:r>
            <a:r>
              <a:rPr lang="en-AU" sz="1800" dirty="0" smtClean="0">
                <a:solidFill>
                  <a:srgbClr val="393838"/>
                </a:solidFill>
              </a:rPr>
              <a:t>based upon </a:t>
            </a:r>
            <a:r>
              <a:rPr lang="en-AU" sz="1800" dirty="0">
                <a:solidFill>
                  <a:srgbClr val="393838"/>
                </a:solidFill>
              </a:rPr>
              <a:t>the most </a:t>
            </a:r>
            <a:r>
              <a:rPr lang="en-AU" sz="1800" dirty="0" smtClean="0">
                <a:solidFill>
                  <a:srgbClr val="393838"/>
                </a:solidFill>
              </a:rPr>
              <a:t>up-to-date </a:t>
            </a:r>
            <a:r>
              <a:rPr lang="en-AU" sz="1800" dirty="0">
                <a:solidFill>
                  <a:srgbClr val="393838"/>
                </a:solidFill>
              </a:rPr>
              <a:t>data and information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sz="2600" b="1" dirty="0" smtClean="0"/>
              <a:t>Moving from data to information</a:t>
            </a:r>
            <a:endParaRPr lang="en-AU" sz="2600" b="1" dirty="0"/>
          </a:p>
        </p:txBody>
      </p:sp>
    </p:spTree>
    <p:extLst>
      <p:ext uri="{BB962C8B-B14F-4D97-AF65-F5344CB8AC3E}">
        <p14:creationId xmlns:p14="http://schemas.microsoft.com/office/powerpoint/2010/main" val="365933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624" y="980728"/>
            <a:ext cx="7499176" cy="5145435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AU" sz="2000" dirty="0">
                <a:solidFill>
                  <a:srgbClr val="393838"/>
                </a:solidFill>
              </a:rPr>
              <a:t>Consistency and </a:t>
            </a:r>
            <a:r>
              <a:rPr lang="en-AU" sz="2000" dirty="0" smtClean="0">
                <a:solidFill>
                  <a:srgbClr val="393838"/>
                </a:solidFill>
              </a:rPr>
              <a:t>state-wide </a:t>
            </a:r>
            <a:r>
              <a:rPr lang="en-AU" sz="2000" dirty="0">
                <a:solidFill>
                  <a:srgbClr val="393838"/>
                </a:solidFill>
              </a:rPr>
              <a:t>coverage</a:t>
            </a:r>
          </a:p>
          <a:p>
            <a:pPr lvl="0">
              <a:spcAft>
                <a:spcPts val="600"/>
              </a:spcAft>
            </a:pPr>
            <a:r>
              <a:rPr lang="en-AU" sz="2000" dirty="0">
                <a:solidFill>
                  <a:srgbClr val="393838"/>
                </a:solidFill>
              </a:rPr>
              <a:t>Cost sharing</a:t>
            </a:r>
          </a:p>
          <a:p>
            <a:pPr lvl="0">
              <a:spcAft>
                <a:spcPts val="600"/>
              </a:spcAft>
            </a:pPr>
            <a:r>
              <a:rPr lang="en-AU" sz="2000" dirty="0">
                <a:solidFill>
                  <a:srgbClr val="393838"/>
                </a:solidFill>
              </a:rPr>
              <a:t>Central tendering and contracting</a:t>
            </a:r>
          </a:p>
          <a:p>
            <a:pPr lvl="0">
              <a:spcAft>
                <a:spcPts val="600"/>
              </a:spcAft>
            </a:pPr>
            <a:r>
              <a:rPr lang="en-AU" sz="2000" dirty="0">
                <a:solidFill>
                  <a:srgbClr val="393838"/>
                </a:solidFill>
              </a:rPr>
              <a:t>Market power to reduce costs</a:t>
            </a:r>
          </a:p>
          <a:p>
            <a:pPr lvl="0">
              <a:spcAft>
                <a:spcPts val="600"/>
              </a:spcAft>
            </a:pPr>
            <a:r>
              <a:rPr lang="en-AU" sz="2000" dirty="0">
                <a:solidFill>
                  <a:srgbClr val="393838"/>
                </a:solidFill>
              </a:rPr>
              <a:t>Engaged partners</a:t>
            </a:r>
          </a:p>
          <a:p>
            <a:pPr lvl="0"/>
            <a:r>
              <a:rPr lang="en-AU" sz="2000" dirty="0">
                <a:solidFill>
                  <a:srgbClr val="393838"/>
                </a:solidFill>
              </a:rPr>
              <a:t>Evidence based decision making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sz="2600" b="1" dirty="0" smtClean="0"/>
              <a:t>Benefits</a:t>
            </a:r>
            <a:endParaRPr lang="en-AU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61048"/>
            <a:ext cx="7380312" cy="22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39752" y="1420251"/>
            <a:ext cx="7499176" cy="4705912"/>
          </a:xfrm>
        </p:spPr>
        <p:txBody>
          <a:bodyPr/>
          <a:lstStyle/>
          <a:p>
            <a:r>
              <a:rPr lang="en-AU" dirty="0" smtClean="0"/>
              <a:t>Australian Water Partnership</a:t>
            </a:r>
          </a:p>
          <a:p>
            <a:r>
              <a:rPr lang="en-AU" dirty="0" smtClean="0"/>
              <a:t>Austrade</a:t>
            </a:r>
          </a:p>
          <a:p>
            <a:r>
              <a:rPr lang="en-AU" dirty="0" smtClean="0"/>
              <a:t>Liveability Victoria International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6144" y="692696"/>
            <a:ext cx="7499176" cy="710125"/>
          </a:xfrm>
        </p:spPr>
        <p:txBody>
          <a:bodyPr/>
          <a:lstStyle/>
          <a:p>
            <a:r>
              <a:rPr lang="en-AU" sz="2800" dirty="0" smtClean="0">
                <a:solidFill>
                  <a:schemeClr val="accent1">
                    <a:lumMod val="75000"/>
                  </a:schemeClr>
                </a:solidFill>
              </a:rPr>
              <a:t>Thank you</a:t>
            </a:r>
            <a:endParaRPr lang="en-A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80928"/>
            <a:ext cx="4499992" cy="3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Context and history</a:t>
            </a:r>
          </a:p>
          <a:p>
            <a:r>
              <a:rPr lang="en-AU" dirty="0" smtClean="0"/>
              <a:t>Regional Water Monitoring Partnership</a:t>
            </a:r>
          </a:p>
          <a:p>
            <a:r>
              <a:rPr lang="en-AU" dirty="0" smtClean="0"/>
              <a:t>Data and technology</a:t>
            </a:r>
          </a:p>
          <a:p>
            <a:r>
              <a:rPr lang="en-AU" dirty="0" smtClean="0"/>
              <a:t>Moving from data to information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sz="2600" b="1" dirty="0" smtClean="0"/>
              <a:t>Agenda</a:t>
            </a:r>
            <a:endParaRPr lang="en-AU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t="39370" b="18153"/>
          <a:stretch/>
        </p:blipFill>
        <p:spPr>
          <a:xfrm>
            <a:off x="1259632" y="3789040"/>
            <a:ext cx="6716079" cy="220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sz="2600" b="1" dirty="0" smtClean="0"/>
              <a:t>Victoria, Australia</a:t>
            </a:r>
            <a:endParaRPr lang="en-AU" sz="2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958218" cy="397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203848" y="4077072"/>
            <a:ext cx="1325735" cy="83771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/>
          <p:cNvSpPr txBox="1"/>
          <p:nvPr/>
        </p:nvSpPr>
        <p:spPr>
          <a:xfrm>
            <a:off x="5688124" y="2996952"/>
            <a:ext cx="31683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Population 6 million</a:t>
            </a:r>
          </a:p>
          <a:p>
            <a:pPr marL="176213" indent="-1762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 smtClean="0"/>
              <a:t>70% live in Melbourne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AU" dirty="0" smtClean="0"/>
              <a:t>25% Australia’s food production ($A15 billion/ annum)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177281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238,000 km</a:t>
            </a:r>
            <a:r>
              <a:rPr lang="en-AU" b="1" baseline="30000" dirty="0" smtClean="0"/>
              <a:t>2</a:t>
            </a:r>
            <a:r>
              <a:rPr lang="en-AU" b="1" dirty="0" smtClean="0"/>
              <a:t> </a:t>
            </a:r>
          </a:p>
          <a:p>
            <a:pPr algn="ctr"/>
            <a:r>
              <a:rPr lang="en-AU" dirty="0" smtClean="0"/>
              <a:t>(75% size of Maharashtra)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656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sz="2600" b="1" dirty="0" smtClean="0"/>
              <a:t>Surface water use</a:t>
            </a:r>
            <a:endParaRPr lang="en-AU" sz="2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989975"/>
              </p:ext>
            </p:extLst>
          </p:nvPr>
        </p:nvGraphicFramePr>
        <p:xfrm>
          <a:off x="611560" y="1685571"/>
          <a:ext cx="8075240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84168" y="494116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tx1">
                    <a:lumMod val="50000"/>
                  </a:schemeClr>
                </a:solidFill>
              </a:rPr>
              <a:t>Irrigation </a:t>
            </a:r>
          </a:p>
          <a:p>
            <a:pPr algn="ctr"/>
            <a:r>
              <a:rPr lang="en-AU" sz="1600" dirty="0" smtClean="0">
                <a:solidFill>
                  <a:schemeClr val="tx1">
                    <a:lumMod val="50000"/>
                  </a:schemeClr>
                </a:solidFill>
              </a:rPr>
              <a:t>79%</a:t>
            </a:r>
            <a:endParaRPr lang="en-A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1556792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tx1">
                    <a:lumMod val="50000"/>
                  </a:schemeClr>
                </a:solidFill>
              </a:rPr>
              <a:t>Urban and commercial</a:t>
            </a:r>
          </a:p>
          <a:p>
            <a:pPr algn="ctr"/>
            <a:r>
              <a:rPr lang="en-AU" sz="1600" dirty="0" smtClean="0">
                <a:solidFill>
                  <a:schemeClr val="tx1">
                    <a:lumMod val="50000"/>
                  </a:schemeClr>
                </a:solidFill>
              </a:rPr>
              <a:t>15%</a:t>
            </a:r>
            <a:endParaRPr lang="en-A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2722355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tx1">
                    <a:lumMod val="50000"/>
                  </a:schemeClr>
                </a:solidFill>
              </a:rPr>
              <a:t>Domestic  and stock</a:t>
            </a:r>
          </a:p>
          <a:p>
            <a:pPr algn="ctr"/>
            <a:r>
              <a:rPr lang="en-AU" sz="1600" dirty="0" smtClean="0">
                <a:solidFill>
                  <a:schemeClr val="tx1">
                    <a:lumMod val="50000"/>
                  </a:schemeClr>
                </a:solidFill>
              </a:rPr>
              <a:t>4%</a:t>
            </a:r>
            <a:endParaRPr lang="en-A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8032" y="117708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chemeClr val="tx1">
                    <a:lumMod val="50000"/>
                  </a:schemeClr>
                </a:solidFill>
              </a:rPr>
              <a:t>Power generation</a:t>
            </a:r>
          </a:p>
          <a:p>
            <a:pPr algn="ctr"/>
            <a:r>
              <a:rPr lang="en-AU" sz="1600" dirty="0" smtClean="0">
                <a:solidFill>
                  <a:schemeClr val="tx1">
                    <a:lumMod val="50000"/>
                  </a:schemeClr>
                </a:solidFill>
              </a:rPr>
              <a:t>2%</a:t>
            </a:r>
            <a:endParaRPr lang="en-AU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sz="2600" b="1" dirty="0" smtClean="0"/>
              <a:t>Gauging sites</a:t>
            </a:r>
            <a:endParaRPr lang="en-AU" sz="26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7499350" cy="4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908720"/>
            <a:ext cx="35848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000" b="1" dirty="0" smtClean="0"/>
              <a:t>820 gauges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542 flow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381 water quality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287 telemetered</a:t>
            </a:r>
          </a:p>
          <a:p>
            <a:pPr>
              <a:spcAft>
                <a:spcPts val="600"/>
              </a:spcAft>
            </a:pPr>
            <a:r>
              <a:rPr lang="en-AU" sz="2000" b="1" dirty="0" smtClean="0"/>
              <a:t>~2,000 groundwater bores</a:t>
            </a:r>
          </a:p>
        </p:txBody>
      </p:sp>
    </p:spTree>
    <p:extLst>
      <p:ext uri="{BB962C8B-B14F-4D97-AF65-F5344CB8AC3E}">
        <p14:creationId xmlns:p14="http://schemas.microsoft.com/office/powerpoint/2010/main" val="34354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dirty="0" smtClean="0"/>
              <a:t>1990s sell-off of state hydrographic services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Loss of government knowledge of monitoring and water resource management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Increased costs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Fragmented monitoring, duplication, inconsistent methods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Data analysis disconnected from policy development and decision making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sz="2600" b="1" dirty="0" smtClean="0"/>
              <a:t>Why a partnership approach?</a:t>
            </a:r>
            <a:endParaRPr lang="en-AU" sz="2600" b="1" dirty="0"/>
          </a:p>
        </p:txBody>
      </p:sp>
    </p:spTree>
    <p:extLst>
      <p:ext uri="{BB962C8B-B14F-4D97-AF65-F5344CB8AC3E}">
        <p14:creationId xmlns:p14="http://schemas.microsoft.com/office/powerpoint/2010/main" val="5848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sz="2600" b="1" dirty="0" smtClean="0"/>
              <a:t>Partnership structure</a:t>
            </a:r>
            <a:endParaRPr lang="en-AU" sz="26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98578"/>
            <a:ext cx="3740750" cy="26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1599" y="854831"/>
            <a:ext cx="7088531" cy="587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" bIns="10800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AU" sz="2400" b="1" dirty="0" smtClean="0"/>
              <a:t>DELWP</a:t>
            </a:r>
            <a:endParaRPr lang="en-A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1442" y="3724926"/>
            <a:ext cx="2448272" cy="3539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700" dirty="0" smtClean="0"/>
              <a:t>Northern Co-ordinator</a:t>
            </a:r>
            <a:endParaRPr lang="en-AU" sz="17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146697"/>
            <a:ext cx="2448000" cy="3539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rIns="36000" rtlCol="0">
            <a:spAutoFit/>
          </a:bodyPr>
          <a:lstStyle/>
          <a:p>
            <a:r>
              <a:rPr lang="en-AU" sz="1700" dirty="0" smtClean="0"/>
              <a:t>Southern Co-ordinator</a:t>
            </a:r>
            <a:endParaRPr lang="en-AU" sz="1700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5464948"/>
            <a:ext cx="3706936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rIns="36000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93838"/>
                </a:solidFill>
              </a:rPr>
              <a:t>Advisory Committee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93838"/>
                </a:solidFill>
              </a:rPr>
              <a:t>Chairs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Technical Reference Committee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94760" y="3717032"/>
            <a:ext cx="22687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Outsourced service providers</a:t>
            </a:r>
            <a:endParaRPr lang="en-AU" dirty="0"/>
          </a:p>
        </p:txBody>
      </p:sp>
      <p:grpSp>
        <p:nvGrpSpPr>
          <p:cNvPr id="7" name="Group 6"/>
          <p:cNvGrpSpPr/>
          <p:nvPr/>
        </p:nvGrpSpPr>
        <p:grpSpPr>
          <a:xfrm>
            <a:off x="1991300" y="1503487"/>
            <a:ext cx="5544616" cy="1038342"/>
            <a:chOff x="4427984" y="1632563"/>
            <a:chExt cx="5544616" cy="1038342"/>
          </a:xfrm>
        </p:grpSpPr>
        <p:sp>
          <p:nvSpPr>
            <p:cNvPr id="10" name="TextBox 9"/>
            <p:cNvSpPr txBox="1"/>
            <p:nvPr/>
          </p:nvSpPr>
          <p:spPr>
            <a:xfrm>
              <a:off x="4427984" y="1632563"/>
              <a:ext cx="3168430" cy="10368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bIns="9720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AU" dirty="0" smtClean="0">
                  <a:solidFill>
                    <a:schemeClr val="bg1">
                      <a:lumMod val="95000"/>
                    </a:schemeClr>
                  </a:solidFill>
                </a:rPr>
                <a:t>40+ partners, including:</a:t>
              </a:r>
            </a:p>
            <a:p>
              <a:pPr marL="176213" indent="-176213">
                <a:spcAft>
                  <a:spcPts val="600"/>
                </a:spcAft>
                <a:buSzPct val="120000"/>
                <a:buFont typeface="Arial" panose="020B0604020202020204" pitchFamily="34" charset="0"/>
                <a:buChar char="•"/>
              </a:pPr>
              <a:r>
                <a:rPr lang="en-AU" sz="1500" dirty="0" smtClean="0"/>
                <a:t>14 water corporations (100%)</a:t>
              </a:r>
            </a:p>
            <a:p>
              <a:pPr marL="176213" indent="-176213">
                <a:spcAft>
                  <a:spcPts val="600"/>
                </a:spcAft>
                <a:buSzPct val="120000"/>
                <a:buFont typeface="Arial" panose="020B0604020202020204" pitchFamily="34" charset="0"/>
                <a:buChar char="•"/>
              </a:pPr>
              <a:r>
                <a:rPr lang="en-AU" sz="1500" dirty="0" smtClean="0"/>
                <a:t>10 CMAs (100%)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16688" y="1634037"/>
              <a:ext cx="2655912" cy="10368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bIns="9720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AU" dirty="0" smtClean="0">
                  <a:solidFill>
                    <a:schemeClr val="bg1">
                      <a:lumMod val="95000"/>
                    </a:schemeClr>
                  </a:solidFill>
                </a:rPr>
                <a:t>40+ partners, including:</a:t>
              </a:r>
            </a:p>
            <a:p>
              <a:pPr marL="176213" indent="-176213">
                <a:spcAft>
                  <a:spcPts val="600"/>
                </a:spcAft>
                <a:buSzPct val="120000"/>
                <a:buFont typeface="Arial" panose="020B0604020202020204" pitchFamily="34" charset="0"/>
                <a:buChar char="•"/>
              </a:pPr>
              <a:r>
                <a:rPr lang="en-AU" sz="1500" dirty="0"/>
                <a:t>12 local councils (45%)</a:t>
              </a:r>
            </a:p>
            <a:p>
              <a:pPr marL="176213" indent="-176213">
                <a:spcAft>
                  <a:spcPts val="600"/>
                </a:spcAft>
                <a:buSzPct val="120000"/>
                <a:buFont typeface="Arial" panose="020B0604020202020204" pitchFamily="34" charset="0"/>
                <a:buChar char="•"/>
              </a:pPr>
              <a:r>
                <a:rPr lang="en-AU" sz="1500" dirty="0" smtClean="0"/>
                <a:t>State and Commonwealth</a:t>
              </a:r>
              <a:endParaRPr lang="en-AU" sz="15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32532" y="1530121"/>
            <a:ext cx="254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/>
              <a:t>40+ partners, including</a:t>
            </a:r>
            <a:r>
              <a:rPr lang="en-AU" sz="1600" b="1" dirty="0" smtClean="0"/>
              <a:t>:</a:t>
            </a:r>
            <a:endParaRPr lang="en-AU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6444208" y="2636912"/>
            <a:ext cx="25055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78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sz="2600" b="1" dirty="0" smtClean="0">
                <a:latin typeface="+mj-lt"/>
              </a:rPr>
              <a:t>Partnership structure</a:t>
            </a:r>
            <a:endParaRPr lang="en-AU" sz="2600" b="1" dirty="0"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19624" y="1524130"/>
            <a:ext cx="996950" cy="485775"/>
          </a:xfrm>
          <a:prstGeom prst="rect">
            <a:avLst/>
          </a:prstGeom>
          <a:solidFill>
            <a:schemeClr val="accent4"/>
          </a:solidFill>
          <a:ln w="127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AU" altLang="en-US" dirty="0">
                <a:solidFill>
                  <a:srgbClr val="000000"/>
                </a:solidFill>
                <a:latin typeface="+mj-lt"/>
              </a:rPr>
              <a:t>SRW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862625" y="1524130"/>
            <a:ext cx="996950" cy="485775"/>
          </a:xfrm>
          <a:prstGeom prst="rect">
            <a:avLst/>
          </a:prstGeom>
          <a:solidFill>
            <a:schemeClr val="accent6"/>
          </a:solidFill>
          <a:ln w="127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AU" altLang="en-US" dirty="0">
                <a:solidFill>
                  <a:srgbClr val="000000"/>
                </a:solidFill>
                <a:latin typeface="+mj-lt"/>
              </a:rPr>
              <a:t>GMW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013562" y="1524130"/>
            <a:ext cx="995363" cy="48577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AU" altLang="en-US" dirty="0" smtClean="0">
                <a:solidFill>
                  <a:srgbClr val="000000"/>
                </a:solidFill>
                <a:latin typeface="+mj-lt"/>
              </a:rPr>
              <a:t>DELWP</a:t>
            </a:r>
            <a:endParaRPr lang="en-AU" alt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177200" y="1524130"/>
            <a:ext cx="996950" cy="485775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AU" altLang="en-US" dirty="0" smtClean="0">
                <a:solidFill>
                  <a:srgbClr val="000000"/>
                </a:solidFill>
                <a:latin typeface="+mj-lt"/>
              </a:rPr>
              <a:t>MW</a:t>
            </a:r>
            <a:endParaRPr lang="en-AU" alt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329725" y="1524130"/>
            <a:ext cx="996950" cy="48577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AU" altLang="en-US" dirty="0">
                <a:solidFill>
                  <a:srgbClr val="000000"/>
                </a:solidFill>
                <a:latin typeface="+mj-lt"/>
              </a:rPr>
              <a:t>BoM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3099248" y="3521205"/>
            <a:ext cx="2876551" cy="1136725"/>
            <a:chOff x="3099248" y="3521205"/>
            <a:chExt cx="2876551" cy="1136725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132500" y="4234067"/>
              <a:ext cx="2805113" cy="423863"/>
            </a:xfrm>
            <a:prstGeom prst="rect">
              <a:avLst/>
            </a:prstGeom>
            <a:solidFill>
              <a:schemeClr val="accent5"/>
            </a:solidFill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AU" altLang="en-US" sz="2000" dirty="0" smtClean="0">
                  <a:solidFill>
                    <a:srgbClr val="000000"/>
                  </a:solidFill>
                  <a:latin typeface="+mj-lt"/>
                </a:rPr>
                <a:t>Service providers</a:t>
              </a:r>
              <a:endParaRPr lang="en-AU" altLang="en-US" sz="2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5" name="Line 56"/>
            <p:cNvSpPr>
              <a:spLocks noChangeShapeType="1"/>
            </p:cNvSpPr>
            <p:nvPr/>
          </p:nvSpPr>
          <p:spPr bwMode="auto">
            <a:xfrm>
              <a:off x="4527912" y="3521205"/>
              <a:ext cx="7144" cy="4118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3099248" y="3933056"/>
              <a:ext cx="2876551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en-AU" altLang="en-US" sz="1500" i="1" dirty="0">
                  <a:latin typeface="+mj-lt"/>
                </a:rPr>
                <a:t>Single </a:t>
              </a:r>
              <a:r>
                <a:rPr lang="en-AU" altLang="en-US" sz="1500" i="1" dirty="0" smtClean="0">
                  <a:latin typeface="+mj-lt"/>
                </a:rPr>
                <a:t>well-specified contract </a:t>
              </a:r>
              <a:endParaRPr lang="en-AU" altLang="en-US" sz="1500" i="1" dirty="0">
                <a:latin typeface="+mj-lt"/>
              </a:endParaRPr>
            </a:p>
          </p:txBody>
        </p:sp>
      </p:grpSp>
      <p:sp>
        <p:nvSpPr>
          <p:cNvPr id="58" name="Rectangle 59"/>
          <p:cNvSpPr>
            <a:spLocks noChangeArrowheads="1"/>
          </p:cNvSpPr>
          <p:nvPr/>
        </p:nvSpPr>
        <p:spPr bwMode="auto">
          <a:xfrm>
            <a:off x="7482251" y="1524130"/>
            <a:ext cx="996950" cy="485775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72000" rIns="90488" bIns="72000" anchor="ctr"/>
          <a:lstStyle/>
          <a:p>
            <a:pPr algn="ctr"/>
            <a:r>
              <a:rPr lang="en-AU" altLang="en-US" sz="1700" dirty="0">
                <a:solidFill>
                  <a:srgbClr val="000000"/>
                </a:solidFill>
                <a:latin typeface="+mj-lt"/>
              </a:rPr>
              <a:t>Local </a:t>
            </a:r>
          </a:p>
          <a:p>
            <a:pPr algn="ctr"/>
            <a:r>
              <a:rPr lang="en-AU" altLang="en-US" sz="1700" dirty="0">
                <a:solidFill>
                  <a:srgbClr val="000000"/>
                </a:solidFill>
                <a:latin typeface="+mj-lt"/>
              </a:rPr>
              <a:t>Councils</a:t>
            </a:r>
          </a:p>
        </p:txBody>
      </p:sp>
      <p:sp>
        <p:nvSpPr>
          <p:cNvPr id="60" name="Rectangle 61"/>
          <p:cNvSpPr>
            <a:spLocks noChangeArrowheads="1"/>
          </p:cNvSpPr>
          <p:nvPr/>
        </p:nvSpPr>
        <p:spPr bwMode="auto">
          <a:xfrm>
            <a:off x="576380" y="1519766"/>
            <a:ext cx="997200" cy="4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lIns="90488" tIns="44450" rIns="90488" bIns="44450" anchor="ctr" anchorCtr="0">
            <a:spAutoFit/>
          </a:bodyPr>
          <a:lstStyle/>
          <a:p>
            <a:pPr algn="ctr"/>
            <a:r>
              <a:rPr lang="en-AU" altLang="en-US" dirty="0">
                <a:solidFill>
                  <a:srgbClr val="000000"/>
                </a:solidFill>
                <a:latin typeface="+mj-lt"/>
              </a:rPr>
              <a:t>CMAs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1070831" y="1993593"/>
            <a:ext cx="6925408" cy="1522850"/>
            <a:chOff x="1070831" y="1993593"/>
            <a:chExt cx="6925408" cy="1522850"/>
          </a:xfrm>
        </p:grpSpPr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340212" y="3092580"/>
              <a:ext cx="6334127" cy="423863"/>
            </a:xfrm>
            <a:prstGeom prst="rect">
              <a:avLst/>
            </a:prstGeom>
            <a:solidFill>
              <a:schemeClr val="accent3"/>
            </a:solidFill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AU" altLang="en-US" sz="2000" dirty="0">
                  <a:solidFill>
                    <a:schemeClr val="bg1"/>
                  </a:solidFill>
                  <a:latin typeface="+mj-lt"/>
                </a:rPr>
                <a:t>Transparent Cost Sharing - Partnership Arrangement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070831" y="1993593"/>
              <a:ext cx="6925408" cy="1121389"/>
              <a:chOff x="1070831" y="1993593"/>
              <a:chExt cx="6925408" cy="1121389"/>
            </a:xfrm>
          </p:grpSpPr>
          <p:cxnSp>
            <p:nvCxnSpPr>
              <p:cNvPr id="64" name="Elbow Connector 63"/>
              <p:cNvCxnSpPr/>
              <p:nvPr/>
            </p:nvCxnSpPr>
            <p:spPr>
              <a:xfrm rot="16200000" flipH="1">
                <a:off x="2243571" y="835764"/>
                <a:ext cx="1106478" cy="3451957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2232593" y="1993593"/>
                <a:ext cx="99" cy="56974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3370711" y="2002693"/>
                <a:ext cx="1" cy="5548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4524456" y="2010082"/>
                <a:ext cx="1" cy="5548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5691368" y="2018336"/>
                <a:ext cx="1" cy="5548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6836928" y="2008504"/>
                <a:ext cx="1" cy="5548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Elbow Connector 74"/>
              <p:cNvCxnSpPr/>
              <p:nvPr/>
            </p:nvCxnSpPr>
            <p:spPr>
              <a:xfrm rot="5400000">
                <a:off x="5983184" y="538857"/>
                <a:ext cx="548487" cy="3477622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9" name="Group 138"/>
          <p:cNvGrpSpPr/>
          <p:nvPr/>
        </p:nvGrpSpPr>
        <p:grpSpPr>
          <a:xfrm>
            <a:off x="971601" y="4741624"/>
            <a:ext cx="7128794" cy="1826461"/>
            <a:chOff x="971601" y="4741624"/>
            <a:chExt cx="7128794" cy="1826461"/>
          </a:xfrm>
        </p:grpSpPr>
        <p:sp>
          <p:nvSpPr>
            <p:cNvPr id="57" name="Rectangle 58"/>
            <p:cNvSpPr>
              <a:spLocks noChangeArrowheads="1"/>
            </p:cNvSpPr>
            <p:nvPr/>
          </p:nvSpPr>
          <p:spPr bwMode="auto">
            <a:xfrm>
              <a:off x="1068194" y="5085184"/>
              <a:ext cx="6912532" cy="14829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/>
          </p:spPr>
          <p:txBody>
            <a:bodyPr wrap="square" lIns="90488" tIns="18000" rIns="90488" bIns="18000">
              <a:spAutoFit/>
            </a:bodyPr>
            <a:lstStyle/>
            <a:p>
              <a:pPr algn="ctr"/>
              <a:endParaRPr lang="en-AU" altLang="en-US" dirty="0" smtClean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AU" altLang="en-US" dirty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AU" altLang="en-US" dirty="0" smtClean="0">
                <a:solidFill>
                  <a:srgbClr val="000000"/>
                </a:solidFill>
                <a:latin typeface="+mj-lt"/>
              </a:endParaRPr>
            </a:p>
            <a:p>
              <a:pPr algn="ctr"/>
              <a:endParaRPr lang="en-AU" altLang="en-US" dirty="0">
                <a:solidFill>
                  <a:srgbClr val="000000"/>
                </a:solidFill>
                <a:latin typeface="+mj-lt"/>
              </a:endParaRPr>
            </a:p>
            <a:p>
              <a:pPr algn="ctr"/>
              <a:r>
                <a:rPr lang="en-AU" altLang="en-US" sz="2000" b="1" dirty="0" smtClean="0">
                  <a:solidFill>
                    <a:srgbClr val="000000"/>
                  </a:solidFill>
                  <a:latin typeface="+mj-lt"/>
                </a:rPr>
                <a:t>Co-ordinated </a:t>
              </a:r>
              <a:r>
                <a:rPr lang="en-AU" altLang="en-US" sz="2000" b="1" dirty="0">
                  <a:solidFill>
                    <a:srgbClr val="000000"/>
                  </a:solidFill>
                  <a:latin typeface="+mj-lt"/>
                </a:rPr>
                <a:t>Network</a:t>
              </a: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1193830" y="5186392"/>
              <a:ext cx="357188" cy="906463"/>
              <a:chOff x="836974" y="5186392"/>
              <a:chExt cx="357188" cy="906463"/>
            </a:xfrm>
          </p:grpSpPr>
          <p:sp>
            <p:nvSpPr>
              <p:cNvPr id="30" name="Rectangle 31"/>
              <p:cNvSpPr>
                <a:spLocks noChangeArrowheads="1"/>
              </p:cNvSpPr>
              <p:nvPr/>
            </p:nvSpPr>
            <p:spPr bwMode="auto">
              <a:xfrm>
                <a:off x="836974" y="5791230"/>
                <a:ext cx="357188" cy="301625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  <p:sp>
            <p:nvSpPr>
              <p:cNvPr id="31" name="Rectangle 32"/>
              <p:cNvSpPr>
                <a:spLocks noChangeArrowheads="1"/>
              </p:cNvSpPr>
              <p:nvPr/>
            </p:nvSpPr>
            <p:spPr bwMode="auto">
              <a:xfrm>
                <a:off x="836974" y="5186392"/>
                <a:ext cx="357188" cy="301625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auto">
              <a:xfrm>
                <a:off x="836974" y="5492780"/>
                <a:ext cx="357188" cy="301625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</p:grpSp>
        <p:sp>
          <p:nvSpPr>
            <p:cNvPr id="79" name="Right Brace 78"/>
            <p:cNvSpPr/>
            <p:nvPr/>
          </p:nvSpPr>
          <p:spPr>
            <a:xfrm rot="16200000">
              <a:off x="4312888" y="1400337"/>
              <a:ext cx="446219" cy="7128794"/>
            </a:xfrm>
            <a:prstGeom prst="rightBrace">
              <a:avLst>
                <a:gd name="adj1" fmla="val 8333"/>
                <a:gd name="adj2" fmla="val 5033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1760504" y="5187118"/>
              <a:ext cx="357188" cy="906463"/>
              <a:chOff x="836974" y="5186392"/>
              <a:chExt cx="357188" cy="906463"/>
            </a:xfrm>
          </p:grpSpPr>
          <p:sp>
            <p:nvSpPr>
              <p:cNvPr id="95" name="Rectangle 31"/>
              <p:cNvSpPr>
                <a:spLocks noChangeArrowheads="1"/>
              </p:cNvSpPr>
              <p:nvPr/>
            </p:nvSpPr>
            <p:spPr bwMode="auto">
              <a:xfrm>
                <a:off x="836974" y="5791230"/>
                <a:ext cx="357188" cy="301625"/>
              </a:xfrm>
              <a:prstGeom prst="rect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  <p:sp>
            <p:nvSpPr>
              <p:cNvPr id="96" name="Rectangle 32"/>
              <p:cNvSpPr>
                <a:spLocks noChangeArrowheads="1"/>
              </p:cNvSpPr>
              <p:nvPr/>
            </p:nvSpPr>
            <p:spPr bwMode="auto">
              <a:xfrm>
                <a:off x="836974" y="5186392"/>
                <a:ext cx="357188" cy="301625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  <p:sp>
            <p:nvSpPr>
              <p:cNvPr id="97" name="Rectangle 36"/>
              <p:cNvSpPr>
                <a:spLocks noChangeArrowheads="1"/>
              </p:cNvSpPr>
              <p:nvPr/>
            </p:nvSpPr>
            <p:spPr bwMode="auto">
              <a:xfrm>
                <a:off x="836974" y="5492780"/>
                <a:ext cx="357188" cy="301625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2349497" y="5181254"/>
              <a:ext cx="357188" cy="906463"/>
              <a:chOff x="836974" y="5186392"/>
              <a:chExt cx="357188" cy="906463"/>
            </a:xfrm>
          </p:grpSpPr>
          <p:sp>
            <p:nvSpPr>
              <p:cNvPr id="99" name="Rectangle 31"/>
              <p:cNvSpPr>
                <a:spLocks noChangeArrowheads="1"/>
              </p:cNvSpPr>
              <p:nvPr/>
            </p:nvSpPr>
            <p:spPr bwMode="auto">
              <a:xfrm>
                <a:off x="836974" y="5791230"/>
                <a:ext cx="357188" cy="301625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  <p:sp>
            <p:nvSpPr>
              <p:cNvPr id="100" name="Rectangle 32"/>
              <p:cNvSpPr>
                <a:spLocks noChangeArrowheads="1"/>
              </p:cNvSpPr>
              <p:nvPr/>
            </p:nvSpPr>
            <p:spPr bwMode="auto">
              <a:xfrm>
                <a:off x="836974" y="5186392"/>
                <a:ext cx="357188" cy="301625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  <p:sp>
            <p:nvSpPr>
              <p:cNvPr id="101" name="Rectangle 36"/>
              <p:cNvSpPr>
                <a:spLocks noChangeArrowheads="1"/>
              </p:cNvSpPr>
              <p:nvPr/>
            </p:nvSpPr>
            <p:spPr bwMode="auto">
              <a:xfrm>
                <a:off x="836974" y="5492780"/>
                <a:ext cx="357188" cy="301625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2915484" y="5181980"/>
              <a:ext cx="357188" cy="906463"/>
              <a:chOff x="836974" y="5186392"/>
              <a:chExt cx="357188" cy="906463"/>
            </a:xfrm>
          </p:grpSpPr>
          <p:sp>
            <p:nvSpPr>
              <p:cNvPr id="103" name="Rectangle 31"/>
              <p:cNvSpPr>
                <a:spLocks noChangeArrowheads="1"/>
              </p:cNvSpPr>
              <p:nvPr/>
            </p:nvSpPr>
            <p:spPr bwMode="auto">
              <a:xfrm>
                <a:off x="836974" y="5791230"/>
                <a:ext cx="357188" cy="301625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  <p:sp>
            <p:nvSpPr>
              <p:cNvPr id="104" name="Rectangle 32"/>
              <p:cNvSpPr>
                <a:spLocks noChangeArrowheads="1"/>
              </p:cNvSpPr>
              <p:nvPr/>
            </p:nvSpPr>
            <p:spPr bwMode="auto">
              <a:xfrm>
                <a:off x="836974" y="5186392"/>
                <a:ext cx="357188" cy="301625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  <p:sp>
            <p:nvSpPr>
              <p:cNvPr id="105" name="Rectangle 36"/>
              <p:cNvSpPr>
                <a:spLocks noChangeArrowheads="1"/>
              </p:cNvSpPr>
              <p:nvPr/>
            </p:nvSpPr>
            <p:spPr bwMode="auto">
              <a:xfrm>
                <a:off x="836974" y="5492780"/>
                <a:ext cx="357188" cy="301625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3488696" y="5187118"/>
              <a:ext cx="357188" cy="906463"/>
              <a:chOff x="836974" y="5186392"/>
              <a:chExt cx="357188" cy="906463"/>
            </a:xfrm>
          </p:grpSpPr>
          <p:sp>
            <p:nvSpPr>
              <p:cNvPr id="107" name="Rectangle 31"/>
              <p:cNvSpPr>
                <a:spLocks noChangeArrowheads="1"/>
              </p:cNvSpPr>
              <p:nvPr/>
            </p:nvSpPr>
            <p:spPr bwMode="auto">
              <a:xfrm>
                <a:off x="836974" y="5791230"/>
                <a:ext cx="357188" cy="3016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  <p:sp>
            <p:nvSpPr>
              <p:cNvPr id="108" name="Rectangle 32"/>
              <p:cNvSpPr>
                <a:spLocks noChangeArrowheads="1"/>
              </p:cNvSpPr>
              <p:nvPr/>
            </p:nvSpPr>
            <p:spPr bwMode="auto">
              <a:xfrm>
                <a:off x="836974" y="5186392"/>
                <a:ext cx="357188" cy="3016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  <p:sp>
            <p:nvSpPr>
              <p:cNvPr id="109" name="Rectangle 36"/>
              <p:cNvSpPr>
                <a:spLocks noChangeArrowheads="1"/>
              </p:cNvSpPr>
              <p:nvPr/>
            </p:nvSpPr>
            <p:spPr bwMode="auto">
              <a:xfrm>
                <a:off x="836974" y="5492780"/>
                <a:ext cx="357188" cy="3016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4054683" y="5187844"/>
              <a:ext cx="357188" cy="906463"/>
              <a:chOff x="836974" y="5186392"/>
              <a:chExt cx="357188" cy="906463"/>
            </a:xfrm>
          </p:grpSpPr>
          <p:sp>
            <p:nvSpPr>
              <p:cNvPr id="111" name="Rectangle 31"/>
              <p:cNvSpPr>
                <a:spLocks noChangeArrowheads="1"/>
              </p:cNvSpPr>
              <p:nvPr/>
            </p:nvSpPr>
            <p:spPr bwMode="auto">
              <a:xfrm>
                <a:off x="836974" y="5791230"/>
                <a:ext cx="357188" cy="301625"/>
              </a:xfrm>
              <a:prstGeom prst="rect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  <p:sp>
            <p:nvSpPr>
              <p:cNvPr id="112" name="Rectangle 32"/>
              <p:cNvSpPr>
                <a:spLocks noChangeArrowheads="1"/>
              </p:cNvSpPr>
              <p:nvPr/>
            </p:nvSpPr>
            <p:spPr bwMode="auto">
              <a:xfrm>
                <a:off x="836974" y="5186392"/>
                <a:ext cx="357188" cy="301625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  <p:sp>
            <p:nvSpPr>
              <p:cNvPr id="113" name="Rectangle 36"/>
              <p:cNvSpPr>
                <a:spLocks noChangeArrowheads="1"/>
              </p:cNvSpPr>
              <p:nvPr/>
            </p:nvSpPr>
            <p:spPr bwMode="auto">
              <a:xfrm>
                <a:off x="836974" y="5492780"/>
                <a:ext cx="357188" cy="301625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4644363" y="5181980"/>
              <a:ext cx="357188" cy="906463"/>
              <a:chOff x="836974" y="5186392"/>
              <a:chExt cx="357188" cy="906463"/>
            </a:xfrm>
          </p:grpSpPr>
          <p:sp>
            <p:nvSpPr>
              <p:cNvPr id="115" name="Rectangle 31"/>
              <p:cNvSpPr>
                <a:spLocks noChangeArrowheads="1"/>
              </p:cNvSpPr>
              <p:nvPr/>
            </p:nvSpPr>
            <p:spPr bwMode="auto">
              <a:xfrm>
                <a:off x="836974" y="5791230"/>
                <a:ext cx="357188" cy="301625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  <p:sp>
            <p:nvSpPr>
              <p:cNvPr id="116" name="Rectangle 32"/>
              <p:cNvSpPr>
                <a:spLocks noChangeArrowheads="1"/>
              </p:cNvSpPr>
              <p:nvPr/>
            </p:nvSpPr>
            <p:spPr bwMode="auto">
              <a:xfrm>
                <a:off x="836974" y="5186392"/>
                <a:ext cx="357188" cy="301625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  <p:sp>
            <p:nvSpPr>
              <p:cNvPr id="117" name="Rectangle 36"/>
              <p:cNvSpPr>
                <a:spLocks noChangeArrowheads="1"/>
              </p:cNvSpPr>
              <p:nvPr/>
            </p:nvSpPr>
            <p:spPr bwMode="auto">
              <a:xfrm>
                <a:off x="836974" y="5492780"/>
                <a:ext cx="357188" cy="301625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210350" y="5182706"/>
              <a:ext cx="357188" cy="906463"/>
              <a:chOff x="836974" y="5186392"/>
              <a:chExt cx="357188" cy="906463"/>
            </a:xfrm>
          </p:grpSpPr>
          <p:sp>
            <p:nvSpPr>
              <p:cNvPr id="119" name="Rectangle 31"/>
              <p:cNvSpPr>
                <a:spLocks noChangeArrowheads="1"/>
              </p:cNvSpPr>
              <p:nvPr/>
            </p:nvSpPr>
            <p:spPr bwMode="auto">
              <a:xfrm>
                <a:off x="836974" y="5791230"/>
                <a:ext cx="357188" cy="30162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  <p:sp>
            <p:nvSpPr>
              <p:cNvPr id="120" name="Rectangle 32"/>
              <p:cNvSpPr>
                <a:spLocks noChangeArrowheads="1"/>
              </p:cNvSpPr>
              <p:nvPr/>
            </p:nvSpPr>
            <p:spPr bwMode="auto">
              <a:xfrm>
                <a:off x="836974" y="5186392"/>
                <a:ext cx="357188" cy="30162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  <p:sp>
            <p:nvSpPr>
              <p:cNvPr id="121" name="Rectangle 36"/>
              <p:cNvSpPr>
                <a:spLocks noChangeArrowheads="1"/>
              </p:cNvSpPr>
              <p:nvPr/>
            </p:nvSpPr>
            <p:spPr bwMode="auto">
              <a:xfrm>
                <a:off x="836974" y="5492780"/>
                <a:ext cx="357188" cy="30162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5792952" y="5183568"/>
              <a:ext cx="357188" cy="906463"/>
              <a:chOff x="836974" y="5186392"/>
              <a:chExt cx="357188" cy="906463"/>
            </a:xfrm>
          </p:grpSpPr>
          <p:sp>
            <p:nvSpPr>
              <p:cNvPr id="123" name="Rectangle 31"/>
              <p:cNvSpPr>
                <a:spLocks noChangeArrowheads="1"/>
              </p:cNvSpPr>
              <p:nvPr/>
            </p:nvSpPr>
            <p:spPr bwMode="auto">
              <a:xfrm>
                <a:off x="836974" y="5791230"/>
                <a:ext cx="357188" cy="301625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  <p:sp>
            <p:nvSpPr>
              <p:cNvPr id="124" name="Rectangle 32"/>
              <p:cNvSpPr>
                <a:spLocks noChangeArrowheads="1"/>
              </p:cNvSpPr>
              <p:nvPr/>
            </p:nvSpPr>
            <p:spPr bwMode="auto">
              <a:xfrm>
                <a:off x="836974" y="5186392"/>
                <a:ext cx="357188" cy="3016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  <p:sp>
            <p:nvSpPr>
              <p:cNvPr id="125" name="Rectangle 36"/>
              <p:cNvSpPr>
                <a:spLocks noChangeArrowheads="1"/>
              </p:cNvSpPr>
              <p:nvPr/>
            </p:nvSpPr>
            <p:spPr bwMode="auto">
              <a:xfrm>
                <a:off x="836974" y="5492780"/>
                <a:ext cx="357188" cy="3016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6382632" y="5177704"/>
              <a:ext cx="357188" cy="906463"/>
              <a:chOff x="836974" y="5186392"/>
              <a:chExt cx="357188" cy="906463"/>
            </a:xfrm>
          </p:grpSpPr>
          <p:sp>
            <p:nvSpPr>
              <p:cNvPr id="127" name="Rectangle 31"/>
              <p:cNvSpPr>
                <a:spLocks noChangeArrowheads="1"/>
              </p:cNvSpPr>
              <p:nvPr/>
            </p:nvSpPr>
            <p:spPr bwMode="auto">
              <a:xfrm>
                <a:off x="836974" y="5791230"/>
                <a:ext cx="357188" cy="301625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  <p:sp>
            <p:nvSpPr>
              <p:cNvPr id="128" name="Rectangle 32"/>
              <p:cNvSpPr>
                <a:spLocks noChangeArrowheads="1"/>
              </p:cNvSpPr>
              <p:nvPr/>
            </p:nvSpPr>
            <p:spPr bwMode="auto">
              <a:xfrm>
                <a:off x="836974" y="5186392"/>
                <a:ext cx="357188" cy="301625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  <p:sp>
            <p:nvSpPr>
              <p:cNvPr id="129" name="Rectangle 36"/>
              <p:cNvSpPr>
                <a:spLocks noChangeArrowheads="1"/>
              </p:cNvSpPr>
              <p:nvPr/>
            </p:nvSpPr>
            <p:spPr bwMode="auto">
              <a:xfrm>
                <a:off x="836974" y="5492780"/>
                <a:ext cx="357188" cy="301625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6948619" y="5178430"/>
              <a:ext cx="357188" cy="906463"/>
              <a:chOff x="836974" y="5186392"/>
              <a:chExt cx="357188" cy="906463"/>
            </a:xfrm>
          </p:grpSpPr>
          <p:sp>
            <p:nvSpPr>
              <p:cNvPr id="131" name="Rectangle 31"/>
              <p:cNvSpPr>
                <a:spLocks noChangeArrowheads="1"/>
              </p:cNvSpPr>
              <p:nvPr/>
            </p:nvSpPr>
            <p:spPr bwMode="auto">
              <a:xfrm>
                <a:off x="836974" y="5791230"/>
                <a:ext cx="357188" cy="301625"/>
              </a:xfrm>
              <a:prstGeom prst="rect">
                <a:avLst/>
              </a:prstGeom>
              <a:solidFill>
                <a:schemeClr val="accent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  <p:sp>
            <p:nvSpPr>
              <p:cNvPr id="132" name="Rectangle 32"/>
              <p:cNvSpPr>
                <a:spLocks noChangeArrowheads="1"/>
              </p:cNvSpPr>
              <p:nvPr/>
            </p:nvSpPr>
            <p:spPr bwMode="auto">
              <a:xfrm>
                <a:off x="836974" y="5186392"/>
                <a:ext cx="357188" cy="301625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  <p:sp>
            <p:nvSpPr>
              <p:cNvPr id="133" name="Rectangle 36"/>
              <p:cNvSpPr>
                <a:spLocks noChangeArrowheads="1"/>
              </p:cNvSpPr>
              <p:nvPr/>
            </p:nvSpPr>
            <p:spPr bwMode="auto">
              <a:xfrm>
                <a:off x="836974" y="5492780"/>
                <a:ext cx="357188" cy="30162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7523996" y="5177704"/>
              <a:ext cx="357188" cy="906463"/>
              <a:chOff x="836974" y="5186392"/>
              <a:chExt cx="357188" cy="906463"/>
            </a:xfrm>
          </p:grpSpPr>
          <p:sp>
            <p:nvSpPr>
              <p:cNvPr id="135" name="Rectangle 31"/>
              <p:cNvSpPr>
                <a:spLocks noChangeArrowheads="1"/>
              </p:cNvSpPr>
              <p:nvPr/>
            </p:nvSpPr>
            <p:spPr bwMode="auto">
              <a:xfrm>
                <a:off x="836974" y="5791230"/>
                <a:ext cx="357188" cy="301625"/>
              </a:xfrm>
              <a:prstGeom prst="rect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  <p:sp>
            <p:nvSpPr>
              <p:cNvPr id="136" name="Rectangle 32"/>
              <p:cNvSpPr>
                <a:spLocks noChangeArrowheads="1"/>
              </p:cNvSpPr>
              <p:nvPr/>
            </p:nvSpPr>
            <p:spPr bwMode="auto">
              <a:xfrm>
                <a:off x="836974" y="5186392"/>
                <a:ext cx="357188" cy="301625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  <p:sp>
            <p:nvSpPr>
              <p:cNvPr id="137" name="Rectangle 36"/>
              <p:cNvSpPr>
                <a:spLocks noChangeArrowheads="1"/>
              </p:cNvSpPr>
              <p:nvPr/>
            </p:nvSpPr>
            <p:spPr bwMode="auto">
              <a:xfrm>
                <a:off x="836974" y="5492780"/>
                <a:ext cx="357188" cy="301625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latin typeface="+mj-lt"/>
                </a:endParaRPr>
              </a:p>
            </p:txBody>
          </p:sp>
        </p:grpSp>
      </p:grpSp>
      <p:sp>
        <p:nvSpPr>
          <p:cNvPr id="138" name="TextBox 137"/>
          <p:cNvSpPr txBox="1"/>
          <p:nvPr/>
        </p:nvSpPr>
        <p:spPr>
          <a:xfrm>
            <a:off x="1414215" y="908720"/>
            <a:ext cx="67279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900" dirty="0" smtClean="0"/>
              <a:t>The Partnership has simplified the procurement process:</a:t>
            </a:r>
            <a:endParaRPr lang="en-AU" sz="1900" dirty="0"/>
          </a:p>
        </p:txBody>
      </p:sp>
    </p:spTree>
    <p:extLst>
      <p:ext uri="{BB962C8B-B14F-4D97-AF65-F5344CB8AC3E}">
        <p14:creationId xmlns:p14="http://schemas.microsoft.com/office/powerpoint/2010/main" val="294118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1412776"/>
            <a:ext cx="7499176" cy="47059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dirty="0" smtClean="0"/>
              <a:t>Co-ordinated and consistent state-wide approach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State owns the data 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Uniform standards which are fit for purpose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Cost is shared between partners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Engaged partners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Extremely flexible approach</a:t>
            </a:r>
          </a:p>
          <a:p>
            <a:r>
              <a:rPr lang="en-AU" dirty="0" smtClean="0"/>
              <a:t>Advances in technology and increased accuracy in data collection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sz="2600" b="1" dirty="0" smtClean="0"/>
              <a:t>Partnership approach</a:t>
            </a:r>
            <a:endParaRPr lang="en-AU" sz="2600" b="1" dirty="0"/>
          </a:p>
        </p:txBody>
      </p:sp>
    </p:spTree>
    <p:extLst>
      <p:ext uri="{BB962C8B-B14F-4D97-AF65-F5344CB8AC3E}">
        <p14:creationId xmlns:p14="http://schemas.microsoft.com/office/powerpoint/2010/main" val="28485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ELWP Water">
      <a:dk1>
        <a:srgbClr val="393838"/>
      </a:dk1>
      <a:lt1>
        <a:sysClr val="window" lastClr="FFFFFF"/>
      </a:lt1>
      <a:dk2>
        <a:srgbClr val="71C5E8"/>
      </a:dk2>
      <a:lt2>
        <a:srgbClr val="F1F9FD"/>
      </a:lt2>
      <a:accent1>
        <a:srgbClr val="00B2A9"/>
      </a:accent1>
      <a:accent2>
        <a:srgbClr val="71C5E8"/>
      </a:accent2>
      <a:accent3>
        <a:srgbClr val="201547"/>
      </a:accent3>
      <a:accent4>
        <a:srgbClr val="66D1CB"/>
      </a:accent4>
      <a:accent5>
        <a:srgbClr val="AADCF1"/>
      </a:accent5>
      <a:accent6>
        <a:srgbClr val="79739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DELWP Water">
      <a:dk1>
        <a:srgbClr val="393838"/>
      </a:dk1>
      <a:lt1>
        <a:sysClr val="window" lastClr="FFFFFF"/>
      </a:lt1>
      <a:dk2>
        <a:srgbClr val="71C5E8"/>
      </a:dk2>
      <a:lt2>
        <a:srgbClr val="F1F9FD"/>
      </a:lt2>
      <a:accent1>
        <a:srgbClr val="00B2A9"/>
      </a:accent1>
      <a:accent2>
        <a:srgbClr val="71C5E8"/>
      </a:accent2>
      <a:accent3>
        <a:srgbClr val="201547"/>
      </a:accent3>
      <a:accent4>
        <a:srgbClr val="66D1CB"/>
      </a:accent4>
      <a:accent5>
        <a:srgbClr val="AADCF1"/>
      </a:accent5>
      <a:accent6>
        <a:srgbClr val="79739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6792</TotalTime>
  <Words>544</Words>
  <Application>Microsoft Office PowerPoint</Application>
  <PresentationFormat>On-screen Show (4:3)</PresentationFormat>
  <Paragraphs>154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PowerPoint Presentation</vt:lpstr>
      <vt:lpstr>Agenda</vt:lpstr>
      <vt:lpstr>Victoria, Australia</vt:lpstr>
      <vt:lpstr>Surface water use</vt:lpstr>
      <vt:lpstr>Gauging sites</vt:lpstr>
      <vt:lpstr>Why a partnership approach?</vt:lpstr>
      <vt:lpstr>Partnership structure</vt:lpstr>
      <vt:lpstr>Partnership structure</vt:lpstr>
      <vt:lpstr>Partnership approach</vt:lpstr>
      <vt:lpstr>Contracts</vt:lpstr>
      <vt:lpstr>Data collection</vt:lpstr>
      <vt:lpstr>Data transfer</vt:lpstr>
      <vt:lpstr>Maintenance and other services</vt:lpstr>
      <vt:lpstr>Technology</vt:lpstr>
      <vt:lpstr>Technology</vt:lpstr>
      <vt:lpstr>Moving from data to information</vt:lpstr>
      <vt:lpstr>Benefits</vt:lpstr>
      <vt:lpstr>Thank you</vt:lpstr>
    </vt:vector>
  </TitlesOfParts>
  <Company>Victorian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Parker</dc:creator>
  <cp:lastModifiedBy>Paul Wilson</cp:lastModifiedBy>
  <cp:revision>108</cp:revision>
  <cp:lastPrinted>2016-11-02T02:36:01Z</cp:lastPrinted>
  <dcterms:created xsi:type="dcterms:W3CDTF">2016-09-14T02:29:09Z</dcterms:created>
  <dcterms:modified xsi:type="dcterms:W3CDTF">2016-11-03T02:35:39Z</dcterms:modified>
</cp:coreProperties>
</file>